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7" r:id="rId2"/>
    <p:sldId id="257" r:id="rId3"/>
    <p:sldId id="401" r:id="rId4"/>
    <p:sldId id="402" r:id="rId5"/>
    <p:sldId id="450" r:id="rId6"/>
    <p:sldId id="392" r:id="rId7"/>
    <p:sldId id="441" r:id="rId8"/>
    <p:sldId id="399" r:id="rId9"/>
    <p:sldId id="390" r:id="rId10"/>
    <p:sldId id="396" r:id="rId11"/>
    <p:sldId id="395" r:id="rId12"/>
    <p:sldId id="398" r:id="rId13"/>
    <p:sldId id="393" r:id="rId14"/>
    <p:sldId id="391" r:id="rId15"/>
    <p:sldId id="451" r:id="rId16"/>
  </p:sldIdLst>
  <p:sldSz cx="12192000" cy="6858000"/>
  <p:notesSz cx="6858000" cy="9144000"/>
  <p:embeddedFontLst>
    <p:embeddedFont>
      <p:font typeface="맑은 고딕" panose="020B0503020000020004" pitchFamily="34" charset="-127"/>
      <p:regular r:id="rId19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Lato Black" panose="020F0A02020204030203" pitchFamily="34" charset="0"/>
      <p:bold r:id="rId31"/>
      <p:boldItalic r:id="rId32"/>
    </p:embeddedFont>
    <p:embeddedFont>
      <p:font typeface="Montserrat ExtraBold" panose="00000900000000000000" pitchFamily="2" charset="0"/>
      <p:bold r:id="rId33"/>
      <p:boldItalic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5D5"/>
    <a:srgbClr val="CDDC29"/>
    <a:srgbClr val="99D6EA"/>
    <a:srgbClr val="F47A56"/>
    <a:srgbClr val="FFC600"/>
    <a:srgbClr val="58595B"/>
    <a:srgbClr val="23344D"/>
    <a:srgbClr val="017DC3"/>
    <a:srgbClr val="FFA773"/>
    <a:srgbClr val="9E9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6" autoAdjust="0"/>
    <p:restoredTop sz="92795" autoAdjust="0"/>
  </p:normalViewPr>
  <p:slideViewPr>
    <p:cSldViewPr snapToGrid="0">
      <p:cViewPr varScale="1">
        <p:scale>
          <a:sx n="151" d="100"/>
          <a:sy n="151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2022-01-17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A6711D09-063C-4585-B07B-A4D5D3D00058}"/>
              </a:ext>
            </a:extLst>
          </p:cNvPr>
          <p:cNvSpPr/>
          <p:nvPr userDrawn="1"/>
        </p:nvSpPr>
        <p:spPr>
          <a:xfrm>
            <a:off x="2" y="2"/>
            <a:ext cx="9016999" cy="6857999"/>
          </a:xfrm>
          <a:custGeom>
            <a:avLst/>
            <a:gdLst>
              <a:gd name="connsiteX0" fmla="*/ 0 w 9016999"/>
              <a:gd name="connsiteY0" fmla="*/ 0 h 6857999"/>
              <a:gd name="connsiteX1" fmla="*/ 7839585 w 9016999"/>
              <a:gd name="connsiteY1" fmla="*/ 0 h 6857999"/>
              <a:gd name="connsiteX2" fmla="*/ 7906862 w 9016999"/>
              <a:gd name="connsiteY2" fmla="*/ 85610 h 6857999"/>
              <a:gd name="connsiteX3" fmla="*/ 9016999 w 9016999"/>
              <a:gd name="connsiteY3" fmla="*/ 3429000 h 6857999"/>
              <a:gd name="connsiteX4" fmla="*/ 7906862 w 9016999"/>
              <a:gd name="connsiteY4" fmla="*/ 6772389 h 6857999"/>
              <a:gd name="connsiteX5" fmla="*/ 7839585 w 9016999"/>
              <a:gd name="connsiteY5" fmla="*/ 6857999 h 6857999"/>
              <a:gd name="connsiteX6" fmla="*/ 0 w 9016999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16999" h="6857999">
                <a:moveTo>
                  <a:pt x="0" y="0"/>
                </a:moveTo>
                <a:lnTo>
                  <a:pt x="7839585" y="0"/>
                </a:lnTo>
                <a:lnTo>
                  <a:pt x="7906862" y="85610"/>
                </a:lnTo>
                <a:cubicBezTo>
                  <a:pt x="8604099" y="1017927"/>
                  <a:pt x="9016999" y="2175244"/>
                  <a:pt x="9016999" y="3429000"/>
                </a:cubicBezTo>
                <a:cubicBezTo>
                  <a:pt x="9016999" y="4682755"/>
                  <a:pt x="8604099" y="5840072"/>
                  <a:pt x="7906862" y="6772389"/>
                </a:cubicBezTo>
                <a:lnTo>
                  <a:pt x="7839585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30" name="그림 개체 틀 12">
            <a:extLst>
              <a:ext uri="{FF2B5EF4-FFF2-40B4-BE49-F238E27FC236}">
                <a16:creationId xmlns:a16="http://schemas.microsoft.com/office/drawing/2014/main" id="{5C17BA79-F275-49A3-A6B3-C8D0257E4F0F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467565" y="1269000"/>
            <a:ext cx="4320004" cy="432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439BEB2-15E8-6C43-8253-EF0240361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00" y="-1295401"/>
            <a:ext cx="13614400" cy="90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FF47640B-7737-B244-A3CC-429B3F223D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6208">
            <a:off x="-1706563" y="238711"/>
            <a:ext cx="10287000" cy="6858000"/>
          </a:xfrm>
          <a:prstGeom prst="rect">
            <a:avLst/>
          </a:prstGeom>
        </p:spPr>
      </p:pic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3C18D45D-0FF4-4CBF-A51E-B66FF793D96A}"/>
              </a:ext>
            </a:extLst>
          </p:cNvPr>
          <p:cNvSpPr/>
          <p:nvPr userDrawn="1"/>
        </p:nvSpPr>
        <p:spPr>
          <a:xfrm rot="10800000" flipV="1">
            <a:off x="0" y="1252762"/>
            <a:ext cx="1207475" cy="2414949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792BE694-DE60-4E96-BB91-1953CC7B2E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336676"/>
            <a:ext cx="4857162" cy="2247122"/>
          </a:xfrm>
          <a:prstGeom prst="roundRect">
            <a:avLst>
              <a:gd name="adj" fmla="val 87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49AE8673-E16B-4130-B662-C712DD9829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26481" y="1336676"/>
            <a:ext cx="4857162" cy="2247122"/>
          </a:xfrm>
          <a:prstGeom prst="roundRect">
            <a:avLst>
              <a:gd name="adj" fmla="val 87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B6C96ED-BA9D-C849-AE26-B59D2F844B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F57221B7-4556-4261-AD66-E595155691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70315" y="9166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 b="0" i="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EAD11FB6-D9CC-4EDB-BFB6-91837C5D549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19901" y="91669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 b="0" i="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774622D6-FAA8-44BF-841E-A66059F661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70315" y="36653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 b="0" i="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DF9766E7-36E0-4E9E-B7ED-CA48145EAD2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19901" y="3665315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 b="0" i="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92894BEA-C6AB-4C72-9B9A-72D83CA000A9}"/>
              </a:ext>
            </a:extLst>
          </p:cNvPr>
          <p:cNvSpPr/>
          <p:nvPr userDrawn="1"/>
        </p:nvSpPr>
        <p:spPr>
          <a:xfrm rot="5400000">
            <a:off x="447675" y="5514975"/>
            <a:ext cx="895350" cy="1790700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7A75E6A2-9639-41CB-A3A2-58B6201D06AC}"/>
              </a:ext>
            </a:extLst>
          </p:cNvPr>
          <p:cNvSpPr/>
          <p:nvPr userDrawn="1"/>
        </p:nvSpPr>
        <p:spPr>
          <a:xfrm rot="5400000" flipH="1" flipV="1">
            <a:off x="11013571" y="-1"/>
            <a:ext cx="1178429" cy="1178429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5BA1809-A816-FE48-84D2-134B026EC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2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38E7BC9E-A779-497C-91AA-26B212BD850A}"/>
              </a:ext>
            </a:extLst>
          </p:cNvPr>
          <p:cNvSpPr/>
          <p:nvPr userDrawn="1"/>
        </p:nvSpPr>
        <p:spPr>
          <a:xfrm rot="10800000">
            <a:off x="0" y="0"/>
            <a:ext cx="1585686" cy="1585686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4318C90A-3C22-499F-8074-F3C0B75ABC90}"/>
              </a:ext>
            </a:extLst>
          </p:cNvPr>
          <p:cNvSpPr/>
          <p:nvPr userDrawn="1"/>
        </p:nvSpPr>
        <p:spPr>
          <a:xfrm rot="16200000" flipH="1" flipV="1">
            <a:off x="7810500" y="2476498"/>
            <a:ext cx="2921002" cy="5842002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7C588BC-23EF-144A-BCE4-2F6C6CCC7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39376" y="-816464"/>
            <a:ext cx="13614400" cy="9076267"/>
          </a:xfrm>
          <a:prstGeom prst="rect">
            <a:avLst/>
          </a:prstGeom>
        </p:spPr>
      </p:pic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18E28119-EF27-4F7D-834C-1D736CB9F7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21433" y="732971"/>
            <a:ext cx="3499134" cy="5392058"/>
          </a:xfrm>
          <a:prstGeom prst="roundRect">
            <a:avLst>
              <a:gd name="adj" fmla="val 572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 b="0" i="0">
                <a:latin typeface="Century Gothic" panose="020B0502020202020204" pitchFamily="34" charset="0"/>
              </a:defRPr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8632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83C320-0EE7-1548-9834-B0998005C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8641">
            <a:off x="3942835" y="1631092"/>
            <a:ext cx="10287000" cy="6858000"/>
          </a:xfrm>
          <a:prstGeom prst="rect">
            <a:avLst/>
          </a:prstGeom>
        </p:spPr>
      </p:pic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4ACDF54B-13BB-43DC-BD16-3BC603C7F431}"/>
              </a:ext>
            </a:extLst>
          </p:cNvPr>
          <p:cNvSpPr/>
          <p:nvPr userDrawn="1"/>
        </p:nvSpPr>
        <p:spPr>
          <a:xfrm rot="5400000" flipH="1" flipV="1">
            <a:off x="10420352" y="-590550"/>
            <a:ext cx="1181099" cy="2362197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10562179-1CFF-450C-BA9B-53F1E82526B6}"/>
              </a:ext>
            </a:extLst>
          </p:cNvPr>
          <p:cNvSpPr/>
          <p:nvPr userDrawn="1"/>
        </p:nvSpPr>
        <p:spPr>
          <a:xfrm rot="5400000">
            <a:off x="0" y="5679571"/>
            <a:ext cx="1178429" cy="1178429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2573C72-65A0-AE43-A3E1-F83E05141F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37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21B325F-CF9A-438B-800A-05B82D703C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428344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 b="0" i="0">
                <a:latin typeface="Century Gothic" panose="020B0502020202020204" pitchFamily="34" charset="0"/>
              </a:defRPr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그래픽 32">
            <a:extLst>
              <a:ext uri="{FF2B5EF4-FFF2-40B4-BE49-F238E27FC236}">
                <a16:creationId xmlns:a16="http://schemas.microsoft.com/office/drawing/2014/main" id="{81BB2676-3D65-9C42-933B-B5C146E44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989198" y="936002"/>
            <a:ext cx="1518823" cy="55055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D4BBA221-60F3-F343-8015-A0BD9F8EAF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  <p:pic>
        <p:nvPicPr>
          <p:cNvPr id="11" name="그래픽 32">
            <a:extLst>
              <a:ext uri="{FF2B5EF4-FFF2-40B4-BE49-F238E27FC236}">
                <a16:creationId xmlns:a16="http://schemas.microsoft.com/office/drawing/2014/main" id="{F41D438B-1E12-5E44-8EFA-0FB9A778A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229177" y="936002"/>
            <a:ext cx="1518823" cy="550551"/>
          </a:xfrm>
          <a:prstGeom prst="rect">
            <a:avLst/>
          </a:prstGeom>
        </p:spPr>
      </p:pic>
      <p:pic>
        <p:nvPicPr>
          <p:cNvPr id="12" name="그래픽 32">
            <a:extLst>
              <a:ext uri="{FF2B5EF4-FFF2-40B4-BE49-F238E27FC236}">
                <a16:creationId xmlns:a16="http://schemas.microsoft.com/office/drawing/2014/main" id="{059AE07E-6DFE-AE48-9751-36B2A4757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457281" y="936002"/>
            <a:ext cx="1518823" cy="550551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3FACA82-A435-D34A-9FA2-25F0455CFC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35" y="-799757"/>
            <a:ext cx="12580209" cy="838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8E84FF30-43C8-4BF9-B654-43FDC917E90E}"/>
              </a:ext>
            </a:extLst>
          </p:cNvPr>
          <p:cNvSpPr/>
          <p:nvPr userDrawn="1"/>
        </p:nvSpPr>
        <p:spPr>
          <a:xfrm rot="10800000" flipH="1" flipV="1">
            <a:off x="10322218" y="1559218"/>
            <a:ext cx="1869782" cy="3739564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B78B964C-D2AC-4CBF-86D4-74B63011FE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62585" y="1559218"/>
            <a:ext cx="3737430" cy="373956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 b="0" i="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0596789-0E17-0041-B977-D8C0B8396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4306E5D-CE20-8F46-8472-9AF5CDE3E9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39731" y="-478228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02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F3FE03F-CE5C-3442-A3B2-62249EDD7C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62" y="-1588987"/>
            <a:ext cx="10287000" cy="6858000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0373EAE-A64D-2E4C-AA31-6CDAB9D683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03738" y="-1341851"/>
            <a:ext cx="10287000" cy="6858000"/>
          </a:xfrm>
          <a:prstGeom prst="rect">
            <a:avLst/>
          </a:prstGeom>
        </p:spPr>
      </p:pic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F84ED21F-C76B-4165-AB93-D2E798A1138B}"/>
              </a:ext>
            </a:extLst>
          </p:cNvPr>
          <p:cNvSpPr/>
          <p:nvPr userDrawn="1"/>
        </p:nvSpPr>
        <p:spPr>
          <a:xfrm rot="5400000">
            <a:off x="11125200" y="0"/>
            <a:ext cx="1066800" cy="1066800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F5EF46B0-D3D1-41F9-8226-65C335125DDE}"/>
              </a:ext>
            </a:extLst>
          </p:cNvPr>
          <p:cNvSpPr/>
          <p:nvPr userDrawn="1"/>
        </p:nvSpPr>
        <p:spPr>
          <a:xfrm rot="10800000">
            <a:off x="0" y="5791200"/>
            <a:ext cx="1066800" cy="1066800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C18D24C-A9CA-314C-B3D9-54068EF8D4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84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F909A14-BF82-6744-A777-3947AD4AD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68456" y="489195"/>
            <a:ext cx="10287000" cy="6858000"/>
          </a:xfrm>
          <a:prstGeom prst="rect">
            <a:avLst/>
          </a:prstGeom>
        </p:spPr>
      </p:pic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AE148685-60B1-477E-A063-4E033E44F628}"/>
              </a:ext>
            </a:extLst>
          </p:cNvPr>
          <p:cNvSpPr/>
          <p:nvPr userDrawn="1"/>
        </p:nvSpPr>
        <p:spPr>
          <a:xfrm rot="10800000">
            <a:off x="8966200" y="0"/>
            <a:ext cx="3225800" cy="3225800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60C26EB1-4518-47E0-9FEB-ABA52F1132CA}"/>
              </a:ext>
            </a:extLst>
          </p:cNvPr>
          <p:cNvSpPr/>
          <p:nvPr userDrawn="1"/>
        </p:nvSpPr>
        <p:spPr>
          <a:xfrm rot="16200000" flipH="1" flipV="1">
            <a:off x="513319" y="5318041"/>
            <a:ext cx="1026639" cy="2053277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4" name="그림 개체 틀 11">
            <a:extLst>
              <a:ext uri="{FF2B5EF4-FFF2-40B4-BE49-F238E27FC236}">
                <a16:creationId xmlns:a16="http://schemas.microsoft.com/office/drawing/2014/main" id="{8F44A784-FB04-4554-A1B4-1EF1A4B5AE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36F3728-A92A-7A45-98A8-A08905CB12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5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타원 7">
            <a:extLst>
              <a:ext uri="{FF2B5EF4-FFF2-40B4-BE49-F238E27FC236}">
                <a16:creationId xmlns:a16="http://schemas.microsoft.com/office/drawing/2014/main" id="{BEAEB017-FED6-4306-A9D7-938F0C1EC846}"/>
              </a:ext>
            </a:extLst>
          </p:cNvPr>
          <p:cNvSpPr/>
          <p:nvPr userDrawn="1"/>
        </p:nvSpPr>
        <p:spPr>
          <a:xfrm rot="5400000">
            <a:off x="7957608" y="2623608"/>
            <a:ext cx="4234394" cy="4234390"/>
          </a:xfrm>
          <a:prstGeom prst="ellipse">
            <a:avLst/>
          </a:pr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4" name="그림 개체 틀 5">
            <a:extLst>
              <a:ext uri="{FF2B5EF4-FFF2-40B4-BE49-F238E27FC236}">
                <a16:creationId xmlns:a16="http://schemas.microsoft.com/office/drawing/2014/main" id="{D8F11C45-DFBE-4BEA-9DFA-55EB89D5D0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b="0" i="0" dirty="0">
                <a:latin typeface="Century Gothic" panose="020B0502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5A6AF7E1-F589-4F87-A621-840518448205}"/>
              </a:ext>
            </a:extLst>
          </p:cNvPr>
          <p:cNvSpPr/>
          <p:nvPr userDrawn="1"/>
        </p:nvSpPr>
        <p:spPr>
          <a:xfrm rot="5400000" flipH="1">
            <a:off x="513319" y="-513319"/>
            <a:ext cx="1026639" cy="2053277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A7F8C19-6B98-7744-AC65-5031A1E85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723A21A-0665-4549-8ED7-A1CE40A964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06059" y="-446633"/>
            <a:ext cx="10287000" cy="6858000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71F25AB2-3696-9C43-B754-04F657BED5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51941" y="717148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37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7F1D95C1-3BDC-48EE-9DC4-A94203BE42F6}"/>
              </a:ext>
            </a:extLst>
          </p:cNvPr>
          <p:cNvSpPr/>
          <p:nvPr userDrawn="1"/>
        </p:nvSpPr>
        <p:spPr>
          <a:xfrm rot="10800000" flipH="1">
            <a:off x="9372600" y="609603"/>
            <a:ext cx="2819399" cy="5638795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7DFC29F3-278E-4406-843E-3D121C8978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b="0" i="0" dirty="0">
                <a:latin typeface="Century Gothic" panose="020B0502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1B0D6079-4070-4298-B43A-C15922225521}"/>
              </a:ext>
            </a:extLst>
          </p:cNvPr>
          <p:cNvSpPr/>
          <p:nvPr userDrawn="1"/>
        </p:nvSpPr>
        <p:spPr>
          <a:xfrm rot="10800000">
            <a:off x="0" y="5524500"/>
            <a:ext cx="1333500" cy="1333500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D4BBD39-5D66-0048-AFFF-C98164271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AFC82C6A-D920-F64F-8DCA-0DDB250B07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9059" y="1326749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1095817-7A3E-914F-A13E-5D4F3AEFD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B51A60E-693E-A041-9A56-57035FCBC1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-38100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21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E993AFE-3ED8-DA4A-B0E6-6EF78DE5D7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38667"/>
            <a:ext cx="10287000" cy="6858000"/>
          </a:xfrm>
          <a:prstGeom prst="rect">
            <a:avLst/>
          </a:prstGeom>
        </p:spPr>
      </p:pic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7F02E16-7C45-4963-BFC4-75BE449A18A1}"/>
              </a:ext>
            </a:extLst>
          </p:cNvPr>
          <p:cNvSpPr/>
          <p:nvPr userDrawn="1"/>
        </p:nvSpPr>
        <p:spPr>
          <a:xfrm rot="16200000">
            <a:off x="792843" y="-792843"/>
            <a:ext cx="1585686" cy="3171372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3CF3CAD-B2DC-E740-87BB-E953EB2AC0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03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BE1E7C2-4CA8-C640-8722-DC9FDA315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36033" y="702733"/>
            <a:ext cx="10287000" cy="6858000"/>
          </a:xfrm>
          <a:prstGeom prst="rect">
            <a:avLst/>
          </a:prstGeom>
        </p:spPr>
      </p:pic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7F02E16-7C45-4963-BFC4-75BE449A18A1}"/>
              </a:ext>
            </a:extLst>
          </p:cNvPr>
          <p:cNvSpPr/>
          <p:nvPr userDrawn="1"/>
        </p:nvSpPr>
        <p:spPr>
          <a:xfrm rot="16200000">
            <a:off x="10570028" y="-540657"/>
            <a:ext cx="1081315" cy="2162629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ADC01E42-EC62-437D-8EAC-4CC7193B262C}"/>
              </a:ext>
            </a:extLst>
          </p:cNvPr>
          <p:cNvSpPr/>
          <p:nvPr userDrawn="1"/>
        </p:nvSpPr>
        <p:spPr>
          <a:xfrm rot="5400000" flipV="1">
            <a:off x="540657" y="5236028"/>
            <a:ext cx="1081315" cy="2162629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F84BB6C-0BD1-604B-B349-791F93BFFA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92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0A6DFA-E701-F54B-B3F9-20421D34F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67" y="185352"/>
            <a:ext cx="10287000" cy="6858000"/>
          </a:xfrm>
          <a:prstGeom prst="rect">
            <a:avLst/>
          </a:prstGeom>
        </p:spPr>
      </p:pic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ADC01E42-EC62-437D-8EAC-4CC7193B262C}"/>
              </a:ext>
            </a:extLst>
          </p:cNvPr>
          <p:cNvSpPr/>
          <p:nvPr userDrawn="1"/>
        </p:nvSpPr>
        <p:spPr>
          <a:xfrm rot="10800000" flipV="1">
            <a:off x="0" y="3119598"/>
            <a:ext cx="1717290" cy="3434578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3F888694-8CF0-49ED-ABC6-7908CEED76BB}"/>
              </a:ext>
            </a:extLst>
          </p:cNvPr>
          <p:cNvSpPr/>
          <p:nvPr userDrawn="1"/>
        </p:nvSpPr>
        <p:spPr>
          <a:xfrm>
            <a:off x="719685" y="5556570"/>
            <a:ext cx="1152658" cy="1152658"/>
          </a:xfrm>
          <a:prstGeom prst="ellipse">
            <a:avLst/>
          </a:pr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C7B028A-E2C4-EF4C-A8D4-E7018337A3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98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9C629620-B717-46F2-85BA-2319572E0F41}"/>
              </a:ext>
            </a:extLst>
          </p:cNvPr>
          <p:cNvSpPr/>
          <p:nvPr userDrawn="1"/>
        </p:nvSpPr>
        <p:spPr>
          <a:xfrm rot="5400000">
            <a:off x="10606314" y="0"/>
            <a:ext cx="1585686" cy="1585686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3AD851AF-1A7C-46E9-89FE-BFBC05DD9C54}"/>
              </a:ext>
            </a:extLst>
          </p:cNvPr>
          <p:cNvSpPr/>
          <p:nvPr userDrawn="1"/>
        </p:nvSpPr>
        <p:spPr>
          <a:xfrm rot="10800000">
            <a:off x="1" y="5272314"/>
            <a:ext cx="1585686" cy="1585686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49286FC-ABEE-9640-B12B-28DF27006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6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77C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1546147E-D11E-4554-8638-EC508E723485}"/>
              </a:ext>
            </a:extLst>
          </p:cNvPr>
          <p:cNvSpPr/>
          <p:nvPr userDrawn="1"/>
        </p:nvSpPr>
        <p:spPr>
          <a:xfrm rot="16200000" flipH="1">
            <a:off x="10606314" y="5272314"/>
            <a:ext cx="1585686" cy="1585686"/>
          </a:xfrm>
          <a:custGeom>
            <a:avLst/>
            <a:gdLst>
              <a:gd name="connsiteX0" fmla="*/ 1585686 w 1585686"/>
              <a:gd name="connsiteY0" fmla="*/ 0 h 1585686"/>
              <a:gd name="connsiteX1" fmla="*/ 1585686 w 1585686"/>
              <a:gd name="connsiteY1" fmla="*/ 1585686 h 1585686"/>
              <a:gd name="connsiteX2" fmla="*/ 0 w 1585686"/>
              <a:gd name="connsiteY2" fmla="*/ 1585686 h 1585686"/>
              <a:gd name="connsiteX3" fmla="*/ 1585686 w 1585686"/>
              <a:gd name="connsiteY3" fmla="*/ 0 h 158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686" h="1585686">
                <a:moveTo>
                  <a:pt x="1585686" y="0"/>
                </a:moveTo>
                <a:lnTo>
                  <a:pt x="1585686" y="1585686"/>
                </a:lnTo>
                <a:lnTo>
                  <a:pt x="0" y="1585686"/>
                </a:lnTo>
                <a:cubicBezTo>
                  <a:pt x="0" y="709934"/>
                  <a:pt x="709934" y="0"/>
                  <a:pt x="1585686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25B5054-F963-D74F-A075-A368E3FE23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00" y="-1295401"/>
            <a:ext cx="13614400" cy="9076267"/>
          </a:xfrm>
          <a:prstGeom prst="rect">
            <a:avLst/>
          </a:prstGeom>
        </p:spPr>
      </p:pic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FF6FF5EA-A506-4E80-A829-D0CE97D2691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94318" y="1084843"/>
            <a:ext cx="4688321" cy="4688313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 b="0" i="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5" name="그래픽 32">
            <a:extLst>
              <a:ext uri="{FF2B5EF4-FFF2-40B4-BE49-F238E27FC236}">
                <a16:creationId xmlns:a16="http://schemas.microsoft.com/office/drawing/2014/main" id="{C2192560-DDB3-0C4E-8181-0C77A558B4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084843"/>
            <a:ext cx="1518823" cy="550551"/>
          </a:xfrm>
          <a:prstGeom prst="rect">
            <a:avLst/>
          </a:prstGeom>
        </p:spPr>
      </p:pic>
      <p:pic>
        <p:nvPicPr>
          <p:cNvPr id="16" name="그래픽 32">
            <a:extLst>
              <a:ext uri="{FF2B5EF4-FFF2-40B4-BE49-F238E27FC236}">
                <a16:creationId xmlns:a16="http://schemas.microsoft.com/office/drawing/2014/main" id="{1DA9C1D3-F669-C04D-A4AD-4C4B08FEB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18724"/>
            <a:ext cx="1518823" cy="55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8B0A5B07-6AF2-DA4A-AA43-43379E6C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9711">
            <a:off x="1890605" y="-732234"/>
            <a:ext cx="10287000" cy="6858000"/>
          </a:xfrm>
          <a:prstGeom prst="rect">
            <a:avLst/>
          </a:prstGeom>
        </p:spPr>
      </p:pic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BFA1B660-F96C-4E17-A8E8-1A296D2F55E1}"/>
              </a:ext>
            </a:extLst>
          </p:cNvPr>
          <p:cNvSpPr/>
          <p:nvPr userDrawn="1"/>
        </p:nvSpPr>
        <p:spPr>
          <a:xfrm>
            <a:off x="0" y="0"/>
            <a:ext cx="8040914" cy="6858000"/>
          </a:xfrm>
          <a:custGeom>
            <a:avLst/>
            <a:gdLst>
              <a:gd name="connsiteX0" fmla="*/ 0 w 8040914"/>
              <a:gd name="connsiteY0" fmla="*/ 0 h 6858000"/>
              <a:gd name="connsiteX1" fmla="*/ 4611914 w 8040914"/>
              <a:gd name="connsiteY1" fmla="*/ 0 h 6858000"/>
              <a:gd name="connsiteX2" fmla="*/ 8040914 w 8040914"/>
              <a:gd name="connsiteY2" fmla="*/ 3429000 h 6858000"/>
              <a:gd name="connsiteX3" fmla="*/ 4611914 w 8040914"/>
              <a:gd name="connsiteY3" fmla="*/ 6858000 h 6858000"/>
              <a:gd name="connsiteX4" fmla="*/ 0 w 804091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0914" h="6858000">
                <a:moveTo>
                  <a:pt x="0" y="0"/>
                </a:moveTo>
                <a:lnTo>
                  <a:pt x="4611914" y="0"/>
                </a:lnTo>
                <a:cubicBezTo>
                  <a:pt x="6505698" y="0"/>
                  <a:pt x="8040914" y="1535216"/>
                  <a:pt x="8040914" y="3429000"/>
                </a:cubicBezTo>
                <a:cubicBezTo>
                  <a:pt x="8040914" y="5322784"/>
                  <a:pt x="6505698" y="6858000"/>
                  <a:pt x="461191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11" name="그림 개체 틀 12">
            <a:extLst>
              <a:ext uri="{FF2B5EF4-FFF2-40B4-BE49-F238E27FC236}">
                <a16:creationId xmlns:a16="http://schemas.microsoft.com/office/drawing/2014/main" id="{5D03E35F-7626-4BE5-9106-5B29ADC6278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467565" y="1269000"/>
            <a:ext cx="4320004" cy="432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36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590BDDF-3BE2-AC49-99FC-76CA82370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E044D9F-D712-D145-82E3-A93997005A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04935" y="-1506152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12">
            <a:extLst>
              <a:ext uri="{FF2B5EF4-FFF2-40B4-BE49-F238E27FC236}">
                <a16:creationId xmlns:a16="http://schemas.microsoft.com/office/drawing/2014/main" id="{BA496402-F398-4EC2-9512-DD25343BCB4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467565" y="1269000"/>
            <a:ext cx="4320004" cy="432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36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93DCE69F-9FBE-42A8-B2D6-CBFBBBE3530D}"/>
              </a:ext>
            </a:extLst>
          </p:cNvPr>
          <p:cNvSpPr/>
          <p:nvPr userDrawn="1"/>
        </p:nvSpPr>
        <p:spPr>
          <a:xfrm rot="10800000" flipV="1">
            <a:off x="0" y="-5578"/>
            <a:ext cx="1207475" cy="2414949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i="0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89966FE-6C04-3A43-B580-0A0F9FA8A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43" y="5657593"/>
            <a:ext cx="1063442" cy="1015055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E01C124-1941-9D47-A323-FDECB72AEB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9059" y="1326749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3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664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4WEQtgnBu0I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lenaweenow.org?subject=Career%20Connections%20Information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eddigitalskills.withgoogle.com/c/middle-and-high-school/en/create-a-resume-in-google-docs/overview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pplieddigitalskills.withgoogle.com/c/middle-and-high-school/en/write-a-cover-letter-for-your-first-job/overview.htm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Sample%20youth%20resume.pdf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D5E4093-9556-4C3A-944B-E15194BFAC2D}"/>
              </a:ext>
            </a:extLst>
          </p:cNvPr>
          <p:cNvSpPr txBox="1"/>
          <p:nvPr/>
        </p:nvSpPr>
        <p:spPr>
          <a:xfrm>
            <a:off x="967852" y="2938691"/>
            <a:ext cx="5370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chemeClr val="bg1"/>
                </a:solidFill>
                <a:latin typeface="Lato Black" panose="020F0502020204030203" pitchFamily="34" charset="77"/>
                <a:cs typeface="Arial" panose="020B0604020202020204" pitchFamily="34" charset="0"/>
              </a:rPr>
              <a:t>Career Connections</a:t>
            </a:r>
            <a:endParaRPr lang="ko-KR" altLang="en-US" sz="6000" b="1" dirty="0">
              <a:solidFill>
                <a:schemeClr val="bg1"/>
              </a:solidFill>
              <a:latin typeface="Lato Black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05AD8-A9C1-4459-8EB0-B6A987EDBF4A}"/>
              </a:ext>
            </a:extLst>
          </p:cNvPr>
          <p:cNvSpPr txBox="1"/>
          <p:nvPr/>
        </p:nvSpPr>
        <p:spPr>
          <a:xfrm>
            <a:off x="967852" y="5054626"/>
            <a:ext cx="5807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58595B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What to expect and best practices for success</a:t>
            </a:r>
            <a:endParaRPr lang="ko-KR" altLang="en-US" sz="2000" dirty="0">
              <a:solidFill>
                <a:srgbClr val="58595B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0B096E-CA8F-AE4A-91B9-5765326F1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2" y="0"/>
            <a:ext cx="2940960" cy="19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47C1E25-4516-484C-8B66-7C197C0B07E8}"/>
              </a:ext>
            </a:extLst>
          </p:cNvPr>
          <p:cNvSpPr txBox="1"/>
          <p:nvPr/>
        </p:nvSpPr>
        <p:spPr>
          <a:xfrm>
            <a:off x="5472700" y="2644170"/>
            <a:ext cx="5734338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en-US" sz="3200" b="1" dirty="0"/>
              <a:t>A brief </a:t>
            </a:r>
            <a:r>
              <a:rPr lang="en-US" sz="3200" dirty="0"/>
              <a:t>introduction of yourself in the time it takes for a short</a:t>
            </a:r>
            <a:br>
              <a:rPr lang="en-US" sz="3200" dirty="0"/>
            </a:br>
            <a:r>
              <a:rPr lang="en-US" sz="3200" dirty="0"/>
              <a:t>elevator ride (about 30 seconds).</a:t>
            </a:r>
            <a:endParaRPr lang="ko-KR" alt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9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D5247995-3521-4A0F-9CF9-130C4F58E1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5E5788B-2A88-4D1C-AE0A-E66990E4A1E1}"/>
              </a:ext>
            </a:extLst>
          </p:cNvPr>
          <p:cNvSpPr/>
          <p:nvPr/>
        </p:nvSpPr>
        <p:spPr>
          <a:xfrm>
            <a:off x="394318" y="1096426"/>
            <a:ext cx="4688313" cy="4688313"/>
          </a:xfrm>
          <a:prstGeom prst="ellipse">
            <a:avLst/>
          </a:prstGeom>
          <a:solidFill>
            <a:srgbClr val="77C5D5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2AA91F-5DFD-4178-AC6F-1A7944076D52}"/>
              </a:ext>
            </a:extLst>
          </p:cNvPr>
          <p:cNvSpPr txBox="1"/>
          <p:nvPr/>
        </p:nvSpPr>
        <p:spPr>
          <a:xfrm>
            <a:off x="984962" y="3086639"/>
            <a:ext cx="3507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ko-KR" sz="4000" b="1" dirty="0">
                <a:solidFill>
                  <a:schemeClr val="bg1"/>
                </a:solidFill>
                <a:latin typeface="Lato Black" panose="020F0502020204030203" pitchFamily="34" charset="77"/>
              </a:rPr>
              <a:t>Elevator Pitch</a:t>
            </a:r>
            <a:endParaRPr lang="ko-KR" altLang="en-US" sz="4000" b="1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4925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27CCEE-8846-4A90-A9FC-3E42B3AA5BCF}"/>
              </a:ext>
            </a:extLst>
          </p:cNvPr>
          <p:cNvSpPr txBox="1"/>
          <p:nvPr/>
        </p:nvSpPr>
        <p:spPr>
          <a:xfrm>
            <a:off x="1515833" y="4179246"/>
            <a:ext cx="25866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Introduce yourself with your name, </a:t>
            </a:r>
            <a:r>
              <a:rPr lang="en-US" altLang="ko-KR" sz="1600" dirty="0">
                <a:latin typeface="Century Gothic" panose="020B0502020202020204" pitchFamily="34" charset="0"/>
              </a:rPr>
              <a:t>your grade in high school, where you’re from and your objective </a:t>
            </a: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(internship, apprenticeship, full/part-time work, </a:t>
            </a:r>
            <a:r>
              <a:rPr lang="en-US" altLang="ko-KR" sz="1600" dirty="0">
                <a:latin typeface="Century Gothic" panose="020B0502020202020204" pitchFamily="34" charset="0"/>
              </a:rPr>
              <a:t>etc.)</a:t>
            </a:r>
            <a:endParaRPr lang="ko-KR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D26D0-FE8E-40E3-BBBB-C7A59BA12387}"/>
              </a:ext>
            </a:extLst>
          </p:cNvPr>
          <p:cNvSpPr txBox="1"/>
          <p:nvPr/>
        </p:nvSpPr>
        <p:spPr>
          <a:xfrm>
            <a:off x="3015239" y="1068099"/>
            <a:ext cx="5126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>
                <a:solidFill>
                  <a:srgbClr val="B7AEA5"/>
                </a:solidFill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ko-KR" dirty="0">
                <a:solidFill>
                  <a:srgbClr val="58595B"/>
                </a:solidFill>
                <a:latin typeface="Century Gothic" panose="020B0502020202020204" pitchFamily="34" charset="0"/>
              </a:rPr>
              <a:t>What’s in an Elevator Pitch?</a:t>
            </a:r>
            <a:endParaRPr lang="ko-KR" altLang="en-US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DBB97F-75DC-42FE-9A6B-DB0BEE2C3BD4}"/>
              </a:ext>
            </a:extLst>
          </p:cNvPr>
          <p:cNvSpPr/>
          <p:nvPr/>
        </p:nvSpPr>
        <p:spPr>
          <a:xfrm>
            <a:off x="1901217" y="2269846"/>
            <a:ext cx="1784288" cy="1784288"/>
          </a:xfrm>
          <a:prstGeom prst="ellipse">
            <a:avLst/>
          </a:pr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자유형: 도형 11">
            <a:extLst>
              <a:ext uri="{FF2B5EF4-FFF2-40B4-BE49-F238E27FC236}">
                <a16:creationId xmlns:a16="http://schemas.microsoft.com/office/drawing/2014/main" id="{11195D22-2ED4-4CF9-B525-0CA1EBC3D09D}"/>
              </a:ext>
            </a:extLst>
          </p:cNvPr>
          <p:cNvSpPr/>
          <p:nvPr/>
        </p:nvSpPr>
        <p:spPr>
          <a:xfrm>
            <a:off x="2174383" y="2713649"/>
            <a:ext cx="1269502" cy="1021794"/>
          </a:xfrm>
          <a:custGeom>
            <a:avLst/>
            <a:gdLst>
              <a:gd name="connsiteX0" fmla="*/ 384512 w 390525"/>
              <a:gd name="connsiteY0" fmla="*/ 120468 h 314325"/>
              <a:gd name="connsiteX1" fmla="*/ 319361 w 390525"/>
              <a:gd name="connsiteY1" fmla="*/ 12645 h 314325"/>
              <a:gd name="connsiteX2" fmla="*/ 305360 w 390525"/>
              <a:gd name="connsiteY2" fmla="*/ 8264 h 314325"/>
              <a:gd name="connsiteX3" fmla="*/ 265545 w 390525"/>
              <a:gd name="connsiteY3" fmla="*/ 25790 h 314325"/>
              <a:gd name="connsiteX4" fmla="*/ 204109 w 390525"/>
              <a:gd name="connsiteY4" fmla="*/ 7597 h 314325"/>
              <a:gd name="connsiteX5" fmla="*/ 195536 w 390525"/>
              <a:gd name="connsiteY5" fmla="*/ 8550 h 314325"/>
              <a:gd name="connsiteX6" fmla="*/ 124766 w 390525"/>
              <a:gd name="connsiteY6" fmla="*/ 47697 h 314325"/>
              <a:gd name="connsiteX7" fmla="*/ 83999 w 390525"/>
              <a:gd name="connsiteY7" fmla="*/ 21599 h 314325"/>
              <a:gd name="connsiteX8" fmla="*/ 75521 w 390525"/>
              <a:gd name="connsiteY8" fmla="*/ 20170 h 314325"/>
              <a:gd name="connsiteX9" fmla="*/ 68568 w 390525"/>
              <a:gd name="connsiteY9" fmla="*/ 25218 h 314325"/>
              <a:gd name="connsiteX10" fmla="*/ 8751 w 390525"/>
              <a:gd name="connsiteY10" fmla="*/ 124183 h 314325"/>
              <a:gd name="connsiteX11" fmla="*/ 12276 w 390525"/>
              <a:gd name="connsiteY11" fmla="*/ 139328 h 314325"/>
              <a:gd name="connsiteX12" fmla="*/ 37421 w 390525"/>
              <a:gd name="connsiteY12" fmla="*/ 155425 h 314325"/>
              <a:gd name="connsiteX13" fmla="*/ 32373 w 390525"/>
              <a:gd name="connsiteY13" fmla="*/ 162188 h 314325"/>
              <a:gd name="connsiteX14" fmla="*/ 38565 w 390525"/>
              <a:gd name="connsiteY14" fmla="*/ 205717 h 314325"/>
              <a:gd name="connsiteX15" fmla="*/ 57138 w 390525"/>
              <a:gd name="connsiteY15" fmla="*/ 211908 h 314325"/>
              <a:gd name="connsiteX16" fmla="*/ 58948 w 390525"/>
              <a:gd name="connsiteY16" fmla="*/ 211813 h 314325"/>
              <a:gd name="connsiteX17" fmla="*/ 70568 w 390525"/>
              <a:gd name="connsiteY17" fmla="*/ 229625 h 314325"/>
              <a:gd name="connsiteX18" fmla="*/ 89142 w 390525"/>
              <a:gd name="connsiteY18" fmla="*/ 235816 h 314325"/>
              <a:gd name="connsiteX19" fmla="*/ 90857 w 390525"/>
              <a:gd name="connsiteY19" fmla="*/ 235721 h 314325"/>
              <a:gd name="connsiteX20" fmla="*/ 102477 w 390525"/>
              <a:gd name="connsiteY20" fmla="*/ 253533 h 314325"/>
              <a:gd name="connsiteX21" fmla="*/ 121051 w 390525"/>
              <a:gd name="connsiteY21" fmla="*/ 259724 h 314325"/>
              <a:gd name="connsiteX22" fmla="*/ 122861 w 390525"/>
              <a:gd name="connsiteY22" fmla="*/ 259628 h 314325"/>
              <a:gd name="connsiteX23" fmla="*/ 134481 w 390525"/>
              <a:gd name="connsiteY23" fmla="*/ 277440 h 314325"/>
              <a:gd name="connsiteX24" fmla="*/ 153055 w 390525"/>
              <a:gd name="connsiteY24" fmla="*/ 283632 h 314325"/>
              <a:gd name="connsiteX25" fmla="*/ 178010 w 390525"/>
              <a:gd name="connsiteY25" fmla="*/ 271154 h 314325"/>
              <a:gd name="connsiteX26" fmla="*/ 179058 w 390525"/>
              <a:gd name="connsiteY26" fmla="*/ 269820 h 314325"/>
              <a:gd name="connsiteX27" fmla="*/ 223445 w 390525"/>
              <a:gd name="connsiteY27" fmla="*/ 301443 h 314325"/>
              <a:gd name="connsiteX28" fmla="*/ 242304 w 390525"/>
              <a:gd name="connsiteY28" fmla="*/ 307444 h 314325"/>
              <a:gd name="connsiteX29" fmla="*/ 268784 w 390525"/>
              <a:gd name="connsiteY29" fmla="*/ 293919 h 314325"/>
              <a:gd name="connsiteX30" fmla="*/ 274213 w 390525"/>
              <a:gd name="connsiteY30" fmla="*/ 281536 h 314325"/>
              <a:gd name="connsiteX31" fmla="*/ 306884 w 390525"/>
              <a:gd name="connsiteY31" fmla="*/ 268582 h 314325"/>
              <a:gd name="connsiteX32" fmla="*/ 312980 w 390525"/>
              <a:gd name="connsiteY32" fmla="*/ 249818 h 314325"/>
              <a:gd name="connsiteX33" fmla="*/ 335554 w 390525"/>
              <a:gd name="connsiteY33" fmla="*/ 236578 h 314325"/>
              <a:gd name="connsiteX34" fmla="*/ 341460 w 390525"/>
              <a:gd name="connsiteY34" fmla="*/ 221243 h 314325"/>
              <a:gd name="connsiteX35" fmla="*/ 368796 w 390525"/>
              <a:gd name="connsiteY35" fmla="*/ 207717 h 314325"/>
              <a:gd name="connsiteX36" fmla="*/ 374416 w 390525"/>
              <a:gd name="connsiteY36" fmla="*/ 183524 h 314325"/>
              <a:gd name="connsiteX37" fmla="*/ 361176 w 390525"/>
              <a:gd name="connsiteY37" fmla="*/ 162378 h 314325"/>
              <a:gd name="connsiteX38" fmla="*/ 350413 w 390525"/>
              <a:gd name="connsiteY38" fmla="*/ 154758 h 314325"/>
              <a:gd name="connsiteX39" fmla="*/ 380893 w 390525"/>
              <a:gd name="connsiteY39" fmla="*/ 135518 h 314325"/>
              <a:gd name="connsiteX40" fmla="*/ 384512 w 390525"/>
              <a:gd name="connsiteY40" fmla="*/ 120468 h 314325"/>
              <a:gd name="connsiteX41" fmla="*/ 64377 w 390525"/>
              <a:gd name="connsiteY41" fmla="*/ 186000 h 314325"/>
              <a:gd name="connsiteX42" fmla="*/ 58567 w 390525"/>
              <a:gd name="connsiteY42" fmla="*/ 189429 h 314325"/>
              <a:gd name="connsiteX43" fmla="*/ 51995 w 390525"/>
              <a:gd name="connsiteY43" fmla="*/ 187715 h 314325"/>
              <a:gd name="connsiteX44" fmla="*/ 50185 w 390525"/>
              <a:gd name="connsiteY44" fmla="*/ 175237 h 314325"/>
              <a:gd name="connsiteX45" fmla="*/ 64758 w 390525"/>
              <a:gd name="connsiteY45" fmla="*/ 155806 h 314325"/>
              <a:gd name="connsiteX46" fmla="*/ 77236 w 390525"/>
              <a:gd name="connsiteY46" fmla="*/ 153996 h 314325"/>
              <a:gd name="connsiteX47" fmla="*/ 79046 w 390525"/>
              <a:gd name="connsiteY47" fmla="*/ 166474 h 314325"/>
              <a:gd name="connsiteX48" fmla="*/ 64377 w 390525"/>
              <a:gd name="connsiteY48" fmla="*/ 186000 h 314325"/>
              <a:gd name="connsiteX49" fmla="*/ 96381 w 390525"/>
              <a:gd name="connsiteY49" fmla="*/ 210003 h 314325"/>
              <a:gd name="connsiteX50" fmla="*/ 83903 w 390525"/>
              <a:gd name="connsiteY50" fmla="*/ 211813 h 314325"/>
              <a:gd name="connsiteX51" fmla="*/ 82094 w 390525"/>
              <a:gd name="connsiteY51" fmla="*/ 199335 h 314325"/>
              <a:gd name="connsiteX52" fmla="*/ 96667 w 390525"/>
              <a:gd name="connsiteY52" fmla="*/ 179904 h 314325"/>
              <a:gd name="connsiteX53" fmla="*/ 96667 w 390525"/>
              <a:gd name="connsiteY53" fmla="*/ 179904 h 314325"/>
              <a:gd name="connsiteX54" fmla="*/ 106954 w 390525"/>
              <a:gd name="connsiteY54" fmla="*/ 166284 h 314325"/>
              <a:gd name="connsiteX55" fmla="*/ 112764 w 390525"/>
              <a:gd name="connsiteY55" fmla="*/ 162855 h 314325"/>
              <a:gd name="connsiteX56" fmla="*/ 119336 w 390525"/>
              <a:gd name="connsiteY56" fmla="*/ 164569 h 314325"/>
              <a:gd name="connsiteX57" fmla="*/ 121146 w 390525"/>
              <a:gd name="connsiteY57" fmla="*/ 177047 h 314325"/>
              <a:gd name="connsiteX58" fmla="*/ 96381 w 390525"/>
              <a:gd name="connsiteY58" fmla="*/ 210003 h 314325"/>
              <a:gd name="connsiteX59" fmla="*/ 128385 w 390525"/>
              <a:gd name="connsiteY59" fmla="*/ 234006 h 314325"/>
              <a:gd name="connsiteX60" fmla="*/ 122575 w 390525"/>
              <a:gd name="connsiteY60" fmla="*/ 237435 h 314325"/>
              <a:gd name="connsiteX61" fmla="*/ 116003 w 390525"/>
              <a:gd name="connsiteY61" fmla="*/ 235721 h 314325"/>
              <a:gd name="connsiteX62" fmla="*/ 112574 w 390525"/>
              <a:gd name="connsiteY62" fmla="*/ 229911 h 314325"/>
              <a:gd name="connsiteX63" fmla="*/ 114288 w 390525"/>
              <a:gd name="connsiteY63" fmla="*/ 223338 h 314325"/>
              <a:gd name="connsiteX64" fmla="*/ 139053 w 390525"/>
              <a:gd name="connsiteY64" fmla="*/ 190286 h 314325"/>
              <a:gd name="connsiteX65" fmla="*/ 139053 w 390525"/>
              <a:gd name="connsiteY65" fmla="*/ 190286 h 314325"/>
              <a:gd name="connsiteX66" fmla="*/ 143530 w 390525"/>
              <a:gd name="connsiteY66" fmla="*/ 184286 h 314325"/>
              <a:gd name="connsiteX67" fmla="*/ 149340 w 390525"/>
              <a:gd name="connsiteY67" fmla="*/ 180857 h 314325"/>
              <a:gd name="connsiteX68" fmla="*/ 150578 w 390525"/>
              <a:gd name="connsiteY68" fmla="*/ 180761 h 314325"/>
              <a:gd name="connsiteX69" fmla="*/ 155912 w 390525"/>
              <a:gd name="connsiteY69" fmla="*/ 182571 h 314325"/>
              <a:gd name="connsiteX70" fmla="*/ 159342 w 390525"/>
              <a:gd name="connsiteY70" fmla="*/ 188382 h 314325"/>
              <a:gd name="connsiteX71" fmla="*/ 157627 w 390525"/>
              <a:gd name="connsiteY71" fmla="*/ 194954 h 314325"/>
              <a:gd name="connsiteX72" fmla="*/ 128385 w 390525"/>
              <a:gd name="connsiteY72" fmla="*/ 234006 h 314325"/>
              <a:gd name="connsiteX73" fmla="*/ 174867 w 390525"/>
              <a:gd name="connsiteY73" fmla="*/ 238483 h 314325"/>
              <a:gd name="connsiteX74" fmla="*/ 160294 w 390525"/>
              <a:gd name="connsiteY74" fmla="*/ 257914 h 314325"/>
              <a:gd name="connsiteX75" fmla="*/ 147816 w 390525"/>
              <a:gd name="connsiteY75" fmla="*/ 259724 h 314325"/>
              <a:gd name="connsiteX76" fmla="*/ 146007 w 390525"/>
              <a:gd name="connsiteY76" fmla="*/ 247246 h 314325"/>
              <a:gd name="connsiteX77" fmla="*/ 160580 w 390525"/>
              <a:gd name="connsiteY77" fmla="*/ 227815 h 314325"/>
              <a:gd name="connsiteX78" fmla="*/ 166390 w 390525"/>
              <a:gd name="connsiteY78" fmla="*/ 224386 h 314325"/>
              <a:gd name="connsiteX79" fmla="*/ 172962 w 390525"/>
              <a:gd name="connsiteY79" fmla="*/ 226101 h 314325"/>
              <a:gd name="connsiteX80" fmla="*/ 174867 w 390525"/>
              <a:gd name="connsiteY80" fmla="*/ 238483 h 314325"/>
              <a:gd name="connsiteX81" fmla="*/ 352509 w 390525"/>
              <a:gd name="connsiteY81" fmla="*/ 187143 h 314325"/>
              <a:gd name="connsiteX82" fmla="*/ 350699 w 390525"/>
              <a:gd name="connsiteY82" fmla="*/ 194763 h 314325"/>
              <a:gd name="connsiteX83" fmla="*/ 336221 w 390525"/>
              <a:gd name="connsiteY83" fmla="*/ 197144 h 314325"/>
              <a:gd name="connsiteX84" fmla="*/ 328220 w 390525"/>
              <a:gd name="connsiteY84" fmla="*/ 191430 h 314325"/>
              <a:gd name="connsiteX85" fmla="*/ 328220 w 390525"/>
              <a:gd name="connsiteY85" fmla="*/ 191430 h 314325"/>
              <a:gd name="connsiteX86" fmla="*/ 328220 w 390525"/>
              <a:gd name="connsiteY86" fmla="*/ 191430 h 314325"/>
              <a:gd name="connsiteX87" fmla="*/ 283357 w 390525"/>
              <a:gd name="connsiteY87" fmla="*/ 159616 h 314325"/>
              <a:gd name="connsiteX88" fmla="*/ 267831 w 390525"/>
              <a:gd name="connsiteY88" fmla="*/ 162188 h 314325"/>
              <a:gd name="connsiteX89" fmla="*/ 270403 w 390525"/>
              <a:gd name="connsiteY89" fmla="*/ 177714 h 314325"/>
              <a:gd name="connsiteX90" fmla="*/ 315170 w 390525"/>
              <a:gd name="connsiteY90" fmla="*/ 209527 h 314325"/>
              <a:gd name="connsiteX91" fmla="*/ 317457 w 390525"/>
              <a:gd name="connsiteY91" fmla="*/ 223719 h 314325"/>
              <a:gd name="connsiteX92" fmla="*/ 302978 w 390525"/>
              <a:gd name="connsiteY92" fmla="*/ 226101 h 314325"/>
              <a:gd name="connsiteX93" fmla="*/ 299454 w 390525"/>
              <a:gd name="connsiteY93" fmla="*/ 223624 h 314325"/>
              <a:gd name="connsiteX94" fmla="*/ 299454 w 390525"/>
              <a:gd name="connsiteY94" fmla="*/ 223624 h 314325"/>
              <a:gd name="connsiteX95" fmla="*/ 299454 w 390525"/>
              <a:gd name="connsiteY95" fmla="*/ 223624 h 314325"/>
              <a:gd name="connsiteX96" fmla="*/ 265069 w 390525"/>
              <a:gd name="connsiteY96" fmla="*/ 199145 h 314325"/>
              <a:gd name="connsiteX97" fmla="*/ 250115 w 390525"/>
              <a:gd name="connsiteY97" fmla="*/ 200574 h 314325"/>
              <a:gd name="connsiteX98" fmla="*/ 251925 w 390525"/>
              <a:gd name="connsiteY98" fmla="*/ 217052 h 314325"/>
              <a:gd name="connsiteX99" fmla="*/ 286405 w 390525"/>
              <a:gd name="connsiteY99" fmla="*/ 241626 h 314325"/>
              <a:gd name="connsiteX100" fmla="*/ 288691 w 390525"/>
              <a:gd name="connsiteY100" fmla="*/ 255819 h 314325"/>
              <a:gd name="connsiteX101" fmla="*/ 274213 w 390525"/>
              <a:gd name="connsiteY101" fmla="*/ 258200 h 314325"/>
              <a:gd name="connsiteX102" fmla="*/ 261926 w 390525"/>
              <a:gd name="connsiteY102" fmla="*/ 249437 h 314325"/>
              <a:gd name="connsiteX103" fmla="*/ 261926 w 390525"/>
              <a:gd name="connsiteY103" fmla="*/ 249437 h 314325"/>
              <a:gd name="connsiteX104" fmla="*/ 243257 w 390525"/>
              <a:gd name="connsiteY104" fmla="*/ 236197 h 314325"/>
              <a:gd name="connsiteX105" fmla="*/ 227064 w 390525"/>
              <a:gd name="connsiteY105" fmla="*/ 239912 h 314325"/>
              <a:gd name="connsiteX106" fmla="*/ 230589 w 390525"/>
              <a:gd name="connsiteY106" fmla="*/ 254485 h 314325"/>
              <a:gd name="connsiteX107" fmla="*/ 248686 w 390525"/>
              <a:gd name="connsiteY107" fmla="*/ 267344 h 314325"/>
              <a:gd name="connsiteX108" fmla="*/ 250591 w 390525"/>
              <a:gd name="connsiteY108" fmla="*/ 281155 h 314325"/>
              <a:gd name="connsiteX109" fmla="*/ 236113 w 390525"/>
              <a:gd name="connsiteY109" fmla="*/ 283536 h 314325"/>
              <a:gd name="connsiteX110" fmla="*/ 192203 w 390525"/>
              <a:gd name="connsiteY110" fmla="*/ 252294 h 314325"/>
              <a:gd name="connsiteX111" fmla="*/ 192298 w 390525"/>
              <a:gd name="connsiteY111" fmla="*/ 252199 h 314325"/>
              <a:gd name="connsiteX112" fmla="*/ 191060 w 390525"/>
              <a:gd name="connsiteY112" fmla="*/ 212861 h 314325"/>
              <a:gd name="connsiteX113" fmla="*/ 177915 w 390525"/>
              <a:gd name="connsiteY113" fmla="*/ 204003 h 314325"/>
              <a:gd name="connsiteX114" fmla="*/ 180868 w 390525"/>
              <a:gd name="connsiteY114" fmla="*/ 183905 h 314325"/>
              <a:gd name="connsiteX115" fmla="*/ 169914 w 390525"/>
              <a:gd name="connsiteY115" fmla="*/ 165522 h 314325"/>
              <a:gd name="connsiteX116" fmla="*/ 145911 w 390525"/>
              <a:gd name="connsiteY116" fmla="*/ 158854 h 314325"/>
              <a:gd name="connsiteX117" fmla="*/ 142387 w 390525"/>
              <a:gd name="connsiteY117" fmla="*/ 159521 h 314325"/>
              <a:gd name="connsiteX118" fmla="*/ 132386 w 390525"/>
              <a:gd name="connsiteY118" fmla="*/ 146757 h 314325"/>
              <a:gd name="connsiteX119" fmla="*/ 109335 w 390525"/>
              <a:gd name="connsiteY119" fmla="*/ 140852 h 314325"/>
              <a:gd name="connsiteX120" fmla="*/ 97905 w 390525"/>
              <a:gd name="connsiteY120" fmla="*/ 144852 h 314325"/>
              <a:gd name="connsiteX121" fmla="*/ 90190 w 390525"/>
              <a:gd name="connsiteY121" fmla="*/ 136470 h 314325"/>
              <a:gd name="connsiteX122" fmla="*/ 51137 w 390525"/>
              <a:gd name="connsiteY122" fmla="*/ 137899 h 314325"/>
              <a:gd name="connsiteX123" fmla="*/ 33135 w 390525"/>
              <a:gd name="connsiteY123" fmla="*/ 126374 h 314325"/>
              <a:gd name="connsiteX124" fmla="*/ 81522 w 390525"/>
              <a:gd name="connsiteY124" fmla="*/ 46364 h 314325"/>
              <a:gd name="connsiteX125" fmla="*/ 102573 w 390525"/>
              <a:gd name="connsiteY125" fmla="*/ 59794 h 314325"/>
              <a:gd name="connsiteX126" fmla="*/ 88666 w 390525"/>
              <a:gd name="connsiteY126" fmla="*/ 67509 h 314325"/>
              <a:gd name="connsiteX127" fmla="*/ 82951 w 390525"/>
              <a:gd name="connsiteY127" fmla="*/ 76463 h 314325"/>
              <a:gd name="connsiteX128" fmla="*/ 87618 w 390525"/>
              <a:gd name="connsiteY128" fmla="*/ 99323 h 314325"/>
              <a:gd name="connsiteX129" fmla="*/ 147435 w 390525"/>
              <a:gd name="connsiteY129" fmla="*/ 119040 h 314325"/>
              <a:gd name="connsiteX130" fmla="*/ 198966 w 390525"/>
              <a:gd name="connsiteY130" fmla="*/ 93322 h 314325"/>
              <a:gd name="connsiteX131" fmla="*/ 225064 w 390525"/>
              <a:gd name="connsiteY131" fmla="*/ 93703 h 314325"/>
              <a:gd name="connsiteX132" fmla="*/ 323934 w 390525"/>
              <a:gd name="connsiteY132" fmla="*/ 163331 h 314325"/>
              <a:gd name="connsiteX133" fmla="*/ 323934 w 390525"/>
              <a:gd name="connsiteY133" fmla="*/ 163331 h 314325"/>
              <a:gd name="connsiteX134" fmla="*/ 348127 w 390525"/>
              <a:gd name="connsiteY134" fmla="*/ 180571 h 314325"/>
              <a:gd name="connsiteX135" fmla="*/ 352509 w 390525"/>
              <a:gd name="connsiteY135" fmla="*/ 187143 h 314325"/>
              <a:gd name="connsiteX136" fmla="*/ 330887 w 390525"/>
              <a:gd name="connsiteY136" fmla="*/ 140947 h 314325"/>
              <a:gd name="connsiteX137" fmla="*/ 235256 w 390525"/>
              <a:gd name="connsiteY137" fmla="*/ 73605 h 314325"/>
              <a:gd name="connsiteX138" fmla="*/ 229065 w 390525"/>
              <a:gd name="connsiteY138" fmla="*/ 71700 h 314325"/>
              <a:gd name="connsiteX139" fmla="*/ 196775 w 390525"/>
              <a:gd name="connsiteY139" fmla="*/ 70938 h 314325"/>
              <a:gd name="connsiteX140" fmla="*/ 196584 w 390525"/>
              <a:gd name="connsiteY140" fmla="*/ 70938 h 314325"/>
              <a:gd name="connsiteX141" fmla="*/ 191631 w 390525"/>
              <a:gd name="connsiteY141" fmla="*/ 72177 h 314325"/>
              <a:gd name="connsiteX142" fmla="*/ 137720 w 390525"/>
              <a:gd name="connsiteY142" fmla="*/ 99132 h 314325"/>
              <a:gd name="connsiteX143" fmla="*/ 107621 w 390525"/>
              <a:gd name="connsiteY143" fmla="*/ 89226 h 314325"/>
              <a:gd name="connsiteX144" fmla="*/ 105620 w 390525"/>
              <a:gd name="connsiteY144" fmla="*/ 83416 h 314325"/>
              <a:gd name="connsiteX145" fmla="*/ 202204 w 390525"/>
              <a:gd name="connsiteY145" fmla="*/ 29981 h 314325"/>
              <a:gd name="connsiteX146" fmla="*/ 263069 w 390525"/>
              <a:gd name="connsiteY146" fmla="*/ 47983 h 314325"/>
              <a:gd name="connsiteX147" fmla="*/ 270689 w 390525"/>
              <a:gd name="connsiteY147" fmla="*/ 47507 h 314325"/>
              <a:gd name="connsiteX148" fmla="*/ 305360 w 390525"/>
              <a:gd name="connsiteY148" fmla="*/ 32267 h 314325"/>
              <a:gd name="connsiteX149" fmla="*/ 359843 w 390525"/>
              <a:gd name="connsiteY149" fmla="*/ 122469 h 314325"/>
              <a:gd name="connsiteX150" fmla="*/ 330887 w 390525"/>
              <a:gd name="connsiteY150" fmla="*/ 140947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390525" h="314325">
                <a:moveTo>
                  <a:pt x="384512" y="120468"/>
                </a:moveTo>
                <a:lnTo>
                  <a:pt x="319361" y="12645"/>
                </a:lnTo>
                <a:cubicBezTo>
                  <a:pt x="316504" y="7883"/>
                  <a:pt x="310503" y="5978"/>
                  <a:pt x="305360" y="8264"/>
                </a:cubicBezTo>
                <a:lnTo>
                  <a:pt x="265545" y="25790"/>
                </a:lnTo>
                <a:lnTo>
                  <a:pt x="204109" y="7597"/>
                </a:lnTo>
                <a:cubicBezTo>
                  <a:pt x="201252" y="6740"/>
                  <a:pt x="198203" y="7121"/>
                  <a:pt x="195536" y="8550"/>
                </a:cubicBezTo>
                <a:lnTo>
                  <a:pt x="124766" y="47697"/>
                </a:lnTo>
                <a:lnTo>
                  <a:pt x="83999" y="21599"/>
                </a:lnTo>
                <a:cubicBezTo>
                  <a:pt x="81522" y="19980"/>
                  <a:pt x="78379" y="19503"/>
                  <a:pt x="75521" y="20170"/>
                </a:cubicBezTo>
                <a:cubicBezTo>
                  <a:pt x="72569" y="20837"/>
                  <a:pt x="70092" y="22647"/>
                  <a:pt x="68568" y="25218"/>
                </a:cubicBezTo>
                <a:lnTo>
                  <a:pt x="8751" y="124183"/>
                </a:lnTo>
                <a:cubicBezTo>
                  <a:pt x="5608" y="129327"/>
                  <a:pt x="7227" y="136089"/>
                  <a:pt x="12276" y="139328"/>
                </a:cubicBezTo>
                <a:lnTo>
                  <a:pt x="37421" y="155425"/>
                </a:lnTo>
                <a:lnTo>
                  <a:pt x="32373" y="162188"/>
                </a:lnTo>
                <a:cubicBezTo>
                  <a:pt x="22086" y="175904"/>
                  <a:pt x="24849" y="195430"/>
                  <a:pt x="38565" y="205717"/>
                </a:cubicBezTo>
                <a:cubicBezTo>
                  <a:pt x="43994" y="209813"/>
                  <a:pt x="50471" y="211908"/>
                  <a:pt x="57138" y="211908"/>
                </a:cubicBezTo>
                <a:cubicBezTo>
                  <a:pt x="57710" y="211908"/>
                  <a:pt x="58376" y="211908"/>
                  <a:pt x="58948" y="211813"/>
                </a:cubicBezTo>
                <a:cubicBezTo>
                  <a:pt x="60567" y="218671"/>
                  <a:pt x="64473" y="225053"/>
                  <a:pt x="70568" y="229625"/>
                </a:cubicBezTo>
                <a:cubicBezTo>
                  <a:pt x="76188" y="233816"/>
                  <a:pt x="82665" y="235816"/>
                  <a:pt x="89142" y="235816"/>
                </a:cubicBezTo>
                <a:cubicBezTo>
                  <a:pt x="89714" y="235816"/>
                  <a:pt x="90285" y="235816"/>
                  <a:pt x="90857" y="235721"/>
                </a:cubicBezTo>
                <a:cubicBezTo>
                  <a:pt x="92476" y="242865"/>
                  <a:pt x="96572" y="249056"/>
                  <a:pt x="102477" y="253533"/>
                </a:cubicBezTo>
                <a:cubicBezTo>
                  <a:pt x="107907" y="257628"/>
                  <a:pt x="114384" y="259724"/>
                  <a:pt x="121051" y="259724"/>
                </a:cubicBezTo>
                <a:cubicBezTo>
                  <a:pt x="121623" y="259724"/>
                  <a:pt x="122289" y="259724"/>
                  <a:pt x="122861" y="259628"/>
                </a:cubicBezTo>
                <a:cubicBezTo>
                  <a:pt x="124480" y="266486"/>
                  <a:pt x="128385" y="272868"/>
                  <a:pt x="134481" y="277440"/>
                </a:cubicBezTo>
                <a:cubicBezTo>
                  <a:pt x="140101" y="281632"/>
                  <a:pt x="146578" y="283632"/>
                  <a:pt x="153055" y="283632"/>
                </a:cubicBezTo>
                <a:cubicBezTo>
                  <a:pt x="162485" y="283632"/>
                  <a:pt x="171915" y="279345"/>
                  <a:pt x="178010" y="271154"/>
                </a:cubicBezTo>
                <a:lnTo>
                  <a:pt x="179058" y="269820"/>
                </a:lnTo>
                <a:lnTo>
                  <a:pt x="223445" y="301443"/>
                </a:lnTo>
                <a:cubicBezTo>
                  <a:pt x="229160" y="305539"/>
                  <a:pt x="235732" y="307444"/>
                  <a:pt x="242304" y="307444"/>
                </a:cubicBezTo>
                <a:cubicBezTo>
                  <a:pt x="252496" y="307444"/>
                  <a:pt x="262497" y="302777"/>
                  <a:pt x="268784" y="293919"/>
                </a:cubicBezTo>
                <a:cubicBezTo>
                  <a:pt x="271546" y="290109"/>
                  <a:pt x="273356" y="285918"/>
                  <a:pt x="274213" y="281536"/>
                </a:cubicBezTo>
                <a:cubicBezTo>
                  <a:pt x="286310" y="283822"/>
                  <a:pt x="299264" y="279155"/>
                  <a:pt x="306884" y="268582"/>
                </a:cubicBezTo>
                <a:cubicBezTo>
                  <a:pt x="310979" y="262867"/>
                  <a:pt x="312980" y="256295"/>
                  <a:pt x="312980" y="249818"/>
                </a:cubicBezTo>
                <a:cubicBezTo>
                  <a:pt x="321743" y="248770"/>
                  <a:pt x="330029" y="244198"/>
                  <a:pt x="335554" y="236578"/>
                </a:cubicBezTo>
                <a:cubicBezTo>
                  <a:pt x="338888" y="231911"/>
                  <a:pt x="340888" y="226577"/>
                  <a:pt x="341460" y="221243"/>
                </a:cubicBezTo>
                <a:cubicBezTo>
                  <a:pt x="351842" y="221433"/>
                  <a:pt x="362224" y="216766"/>
                  <a:pt x="368796" y="207717"/>
                </a:cubicBezTo>
                <a:cubicBezTo>
                  <a:pt x="373844" y="200669"/>
                  <a:pt x="375845" y="192096"/>
                  <a:pt x="374416" y="183524"/>
                </a:cubicBezTo>
                <a:cubicBezTo>
                  <a:pt x="372987" y="174951"/>
                  <a:pt x="368320" y="167427"/>
                  <a:pt x="361176" y="162378"/>
                </a:cubicBezTo>
                <a:lnTo>
                  <a:pt x="350413" y="154758"/>
                </a:lnTo>
                <a:lnTo>
                  <a:pt x="380893" y="135518"/>
                </a:lnTo>
                <a:cubicBezTo>
                  <a:pt x="386036" y="132375"/>
                  <a:pt x="387656" y="125707"/>
                  <a:pt x="384512" y="120468"/>
                </a:cubicBezTo>
                <a:close/>
                <a:moveTo>
                  <a:pt x="64377" y="186000"/>
                </a:moveTo>
                <a:cubicBezTo>
                  <a:pt x="62949" y="187905"/>
                  <a:pt x="60853" y="189144"/>
                  <a:pt x="58567" y="189429"/>
                </a:cubicBezTo>
                <a:cubicBezTo>
                  <a:pt x="56186" y="189810"/>
                  <a:pt x="53900" y="189144"/>
                  <a:pt x="51995" y="187715"/>
                </a:cubicBezTo>
                <a:cubicBezTo>
                  <a:pt x="48090" y="184762"/>
                  <a:pt x="47232" y="179238"/>
                  <a:pt x="50185" y="175237"/>
                </a:cubicBezTo>
                <a:lnTo>
                  <a:pt x="64758" y="155806"/>
                </a:lnTo>
                <a:cubicBezTo>
                  <a:pt x="67711" y="151901"/>
                  <a:pt x="73235" y="151044"/>
                  <a:pt x="77236" y="153996"/>
                </a:cubicBezTo>
                <a:cubicBezTo>
                  <a:pt x="81141" y="156949"/>
                  <a:pt x="81999" y="162474"/>
                  <a:pt x="79046" y="166474"/>
                </a:cubicBezTo>
                <a:lnTo>
                  <a:pt x="64377" y="186000"/>
                </a:lnTo>
                <a:close/>
                <a:moveTo>
                  <a:pt x="96381" y="210003"/>
                </a:moveTo>
                <a:cubicBezTo>
                  <a:pt x="93428" y="213909"/>
                  <a:pt x="87904" y="214766"/>
                  <a:pt x="83903" y="211813"/>
                </a:cubicBezTo>
                <a:cubicBezTo>
                  <a:pt x="79998" y="208860"/>
                  <a:pt x="79141" y="203336"/>
                  <a:pt x="82094" y="199335"/>
                </a:cubicBezTo>
                <a:lnTo>
                  <a:pt x="96667" y="179904"/>
                </a:lnTo>
                <a:cubicBezTo>
                  <a:pt x="96667" y="179904"/>
                  <a:pt x="96667" y="179904"/>
                  <a:pt x="96667" y="179904"/>
                </a:cubicBezTo>
                <a:lnTo>
                  <a:pt x="106954" y="166284"/>
                </a:lnTo>
                <a:cubicBezTo>
                  <a:pt x="108383" y="164378"/>
                  <a:pt x="110478" y="163140"/>
                  <a:pt x="112764" y="162855"/>
                </a:cubicBezTo>
                <a:cubicBezTo>
                  <a:pt x="115145" y="162474"/>
                  <a:pt x="117432" y="163140"/>
                  <a:pt x="119336" y="164569"/>
                </a:cubicBezTo>
                <a:cubicBezTo>
                  <a:pt x="123242" y="167522"/>
                  <a:pt x="124099" y="173046"/>
                  <a:pt x="121146" y="177047"/>
                </a:cubicBezTo>
                <a:lnTo>
                  <a:pt x="96381" y="210003"/>
                </a:lnTo>
                <a:close/>
                <a:moveTo>
                  <a:pt x="128385" y="234006"/>
                </a:moveTo>
                <a:cubicBezTo>
                  <a:pt x="126957" y="235911"/>
                  <a:pt x="124861" y="237150"/>
                  <a:pt x="122575" y="237435"/>
                </a:cubicBezTo>
                <a:cubicBezTo>
                  <a:pt x="120194" y="237816"/>
                  <a:pt x="117908" y="237150"/>
                  <a:pt x="116003" y="235721"/>
                </a:cubicBezTo>
                <a:cubicBezTo>
                  <a:pt x="114098" y="234292"/>
                  <a:pt x="112860" y="232197"/>
                  <a:pt x="112574" y="229911"/>
                </a:cubicBezTo>
                <a:cubicBezTo>
                  <a:pt x="112193" y="227529"/>
                  <a:pt x="112860" y="225243"/>
                  <a:pt x="114288" y="223338"/>
                </a:cubicBezTo>
                <a:lnTo>
                  <a:pt x="139053" y="190286"/>
                </a:lnTo>
                <a:cubicBezTo>
                  <a:pt x="139053" y="190286"/>
                  <a:pt x="139053" y="190286"/>
                  <a:pt x="139053" y="190286"/>
                </a:cubicBezTo>
                <a:lnTo>
                  <a:pt x="143530" y="184286"/>
                </a:lnTo>
                <a:cubicBezTo>
                  <a:pt x="144959" y="182381"/>
                  <a:pt x="147054" y="181143"/>
                  <a:pt x="149340" y="180857"/>
                </a:cubicBezTo>
                <a:cubicBezTo>
                  <a:pt x="149721" y="180761"/>
                  <a:pt x="150198" y="180761"/>
                  <a:pt x="150578" y="180761"/>
                </a:cubicBezTo>
                <a:cubicBezTo>
                  <a:pt x="152484" y="180761"/>
                  <a:pt x="154293" y="181333"/>
                  <a:pt x="155912" y="182571"/>
                </a:cubicBezTo>
                <a:cubicBezTo>
                  <a:pt x="157818" y="184000"/>
                  <a:pt x="159056" y="186095"/>
                  <a:pt x="159342" y="188382"/>
                </a:cubicBezTo>
                <a:cubicBezTo>
                  <a:pt x="159723" y="190763"/>
                  <a:pt x="159056" y="193049"/>
                  <a:pt x="157627" y="194954"/>
                </a:cubicBezTo>
                <a:lnTo>
                  <a:pt x="128385" y="234006"/>
                </a:lnTo>
                <a:close/>
                <a:moveTo>
                  <a:pt x="174867" y="238483"/>
                </a:moveTo>
                <a:lnTo>
                  <a:pt x="160294" y="257914"/>
                </a:lnTo>
                <a:cubicBezTo>
                  <a:pt x="157341" y="261819"/>
                  <a:pt x="151817" y="262677"/>
                  <a:pt x="147816" y="259724"/>
                </a:cubicBezTo>
                <a:cubicBezTo>
                  <a:pt x="143911" y="256771"/>
                  <a:pt x="143054" y="251247"/>
                  <a:pt x="146007" y="247246"/>
                </a:cubicBezTo>
                <a:lnTo>
                  <a:pt x="160580" y="227815"/>
                </a:lnTo>
                <a:cubicBezTo>
                  <a:pt x="162009" y="225910"/>
                  <a:pt x="164104" y="224672"/>
                  <a:pt x="166390" y="224386"/>
                </a:cubicBezTo>
                <a:cubicBezTo>
                  <a:pt x="168771" y="224005"/>
                  <a:pt x="171057" y="224672"/>
                  <a:pt x="172962" y="226101"/>
                </a:cubicBezTo>
                <a:cubicBezTo>
                  <a:pt x="177058" y="229053"/>
                  <a:pt x="177820" y="234578"/>
                  <a:pt x="174867" y="238483"/>
                </a:cubicBezTo>
                <a:close/>
                <a:moveTo>
                  <a:pt x="352509" y="187143"/>
                </a:moveTo>
                <a:cubicBezTo>
                  <a:pt x="352985" y="189810"/>
                  <a:pt x="352318" y="192477"/>
                  <a:pt x="350699" y="194763"/>
                </a:cubicBezTo>
                <a:cubicBezTo>
                  <a:pt x="347365" y="199431"/>
                  <a:pt x="340888" y="200478"/>
                  <a:pt x="336221" y="197144"/>
                </a:cubicBezTo>
                <a:lnTo>
                  <a:pt x="328220" y="191430"/>
                </a:lnTo>
                <a:cubicBezTo>
                  <a:pt x="328220" y="191430"/>
                  <a:pt x="328220" y="191430"/>
                  <a:pt x="328220" y="191430"/>
                </a:cubicBezTo>
                <a:lnTo>
                  <a:pt x="328220" y="191430"/>
                </a:lnTo>
                <a:lnTo>
                  <a:pt x="283357" y="159616"/>
                </a:lnTo>
                <a:cubicBezTo>
                  <a:pt x="278404" y="156092"/>
                  <a:pt x="271451" y="157235"/>
                  <a:pt x="267831" y="162188"/>
                </a:cubicBezTo>
                <a:cubicBezTo>
                  <a:pt x="264307" y="167141"/>
                  <a:pt x="265450" y="174094"/>
                  <a:pt x="270403" y="177714"/>
                </a:cubicBezTo>
                <a:lnTo>
                  <a:pt x="315170" y="209527"/>
                </a:lnTo>
                <a:cubicBezTo>
                  <a:pt x="319743" y="212861"/>
                  <a:pt x="320695" y="219147"/>
                  <a:pt x="317457" y="223719"/>
                </a:cubicBezTo>
                <a:cubicBezTo>
                  <a:pt x="314123" y="228386"/>
                  <a:pt x="307646" y="229434"/>
                  <a:pt x="302978" y="226101"/>
                </a:cubicBezTo>
                <a:lnTo>
                  <a:pt x="299454" y="223624"/>
                </a:lnTo>
                <a:cubicBezTo>
                  <a:pt x="299454" y="223624"/>
                  <a:pt x="299454" y="223624"/>
                  <a:pt x="299454" y="223624"/>
                </a:cubicBezTo>
                <a:cubicBezTo>
                  <a:pt x="299454" y="223624"/>
                  <a:pt x="299454" y="223624"/>
                  <a:pt x="299454" y="223624"/>
                </a:cubicBezTo>
                <a:lnTo>
                  <a:pt x="265069" y="199145"/>
                </a:lnTo>
                <a:cubicBezTo>
                  <a:pt x="260402" y="195811"/>
                  <a:pt x="253925" y="196383"/>
                  <a:pt x="250115" y="200574"/>
                </a:cubicBezTo>
                <a:cubicBezTo>
                  <a:pt x="245638" y="205622"/>
                  <a:pt x="246591" y="213242"/>
                  <a:pt x="251925" y="217052"/>
                </a:cubicBezTo>
                <a:lnTo>
                  <a:pt x="286405" y="241626"/>
                </a:lnTo>
                <a:cubicBezTo>
                  <a:pt x="290977" y="244960"/>
                  <a:pt x="291929" y="251247"/>
                  <a:pt x="288691" y="255819"/>
                </a:cubicBezTo>
                <a:cubicBezTo>
                  <a:pt x="285357" y="260486"/>
                  <a:pt x="278880" y="261534"/>
                  <a:pt x="274213" y="258200"/>
                </a:cubicBezTo>
                <a:lnTo>
                  <a:pt x="261926" y="249437"/>
                </a:lnTo>
                <a:cubicBezTo>
                  <a:pt x="261926" y="249437"/>
                  <a:pt x="261926" y="249437"/>
                  <a:pt x="261926" y="249437"/>
                </a:cubicBezTo>
                <a:lnTo>
                  <a:pt x="243257" y="236197"/>
                </a:lnTo>
                <a:cubicBezTo>
                  <a:pt x="237923" y="232387"/>
                  <a:pt x="230398" y="234006"/>
                  <a:pt x="227064" y="239912"/>
                </a:cubicBezTo>
                <a:cubicBezTo>
                  <a:pt x="224302" y="244865"/>
                  <a:pt x="225921" y="251151"/>
                  <a:pt x="230589" y="254485"/>
                </a:cubicBezTo>
                <a:lnTo>
                  <a:pt x="248686" y="267344"/>
                </a:lnTo>
                <a:cubicBezTo>
                  <a:pt x="252877" y="270773"/>
                  <a:pt x="253734" y="276774"/>
                  <a:pt x="250591" y="281155"/>
                </a:cubicBezTo>
                <a:cubicBezTo>
                  <a:pt x="247257" y="285822"/>
                  <a:pt x="240780" y="286870"/>
                  <a:pt x="236113" y="283536"/>
                </a:cubicBezTo>
                <a:lnTo>
                  <a:pt x="192203" y="252294"/>
                </a:lnTo>
                <a:lnTo>
                  <a:pt x="192298" y="252199"/>
                </a:lnTo>
                <a:cubicBezTo>
                  <a:pt x="201156" y="240388"/>
                  <a:pt x="200870" y="223910"/>
                  <a:pt x="191060" y="212861"/>
                </a:cubicBezTo>
                <a:cubicBezTo>
                  <a:pt x="187250" y="208575"/>
                  <a:pt x="182773" y="205622"/>
                  <a:pt x="177915" y="204003"/>
                </a:cubicBezTo>
                <a:cubicBezTo>
                  <a:pt x="181154" y="197907"/>
                  <a:pt x="182202" y="190858"/>
                  <a:pt x="180868" y="183905"/>
                </a:cubicBezTo>
                <a:cubicBezTo>
                  <a:pt x="179535" y="176666"/>
                  <a:pt x="175629" y="170094"/>
                  <a:pt x="169914" y="165522"/>
                </a:cubicBezTo>
                <a:cubicBezTo>
                  <a:pt x="163152" y="159997"/>
                  <a:pt x="154484" y="157616"/>
                  <a:pt x="145911" y="158854"/>
                </a:cubicBezTo>
                <a:cubicBezTo>
                  <a:pt x="144768" y="159044"/>
                  <a:pt x="143530" y="159235"/>
                  <a:pt x="142387" y="159521"/>
                </a:cubicBezTo>
                <a:cubicBezTo>
                  <a:pt x="140292" y="154663"/>
                  <a:pt x="136958" y="150186"/>
                  <a:pt x="132386" y="146757"/>
                </a:cubicBezTo>
                <a:cubicBezTo>
                  <a:pt x="125718" y="141804"/>
                  <a:pt x="117527" y="139709"/>
                  <a:pt x="109335" y="140852"/>
                </a:cubicBezTo>
                <a:cubicBezTo>
                  <a:pt x="105240" y="141423"/>
                  <a:pt x="101334" y="142852"/>
                  <a:pt x="97905" y="144852"/>
                </a:cubicBezTo>
                <a:cubicBezTo>
                  <a:pt x="95905" y="141709"/>
                  <a:pt x="93333" y="138852"/>
                  <a:pt x="90190" y="136470"/>
                </a:cubicBezTo>
                <a:cubicBezTo>
                  <a:pt x="78284" y="127517"/>
                  <a:pt x="61996" y="128469"/>
                  <a:pt x="51137" y="137899"/>
                </a:cubicBezTo>
                <a:lnTo>
                  <a:pt x="33135" y="126374"/>
                </a:lnTo>
                <a:lnTo>
                  <a:pt x="81522" y="46364"/>
                </a:lnTo>
                <a:lnTo>
                  <a:pt x="102573" y="59794"/>
                </a:lnTo>
                <a:lnTo>
                  <a:pt x="88666" y="67509"/>
                </a:lnTo>
                <a:cubicBezTo>
                  <a:pt x="85332" y="69319"/>
                  <a:pt x="83237" y="72748"/>
                  <a:pt x="82951" y="76463"/>
                </a:cubicBezTo>
                <a:cubicBezTo>
                  <a:pt x="82379" y="84369"/>
                  <a:pt x="83999" y="92274"/>
                  <a:pt x="87618" y="99323"/>
                </a:cubicBezTo>
                <a:cubicBezTo>
                  <a:pt x="98667" y="121135"/>
                  <a:pt x="125528" y="129993"/>
                  <a:pt x="147435" y="119040"/>
                </a:cubicBezTo>
                <a:lnTo>
                  <a:pt x="198966" y="93322"/>
                </a:lnTo>
                <a:lnTo>
                  <a:pt x="225064" y="93703"/>
                </a:lnTo>
                <a:lnTo>
                  <a:pt x="323934" y="163331"/>
                </a:lnTo>
                <a:cubicBezTo>
                  <a:pt x="323934" y="163331"/>
                  <a:pt x="323934" y="163331"/>
                  <a:pt x="323934" y="163331"/>
                </a:cubicBezTo>
                <a:lnTo>
                  <a:pt x="348127" y="180571"/>
                </a:lnTo>
                <a:cubicBezTo>
                  <a:pt x="350603" y="182095"/>
                  <a:pt x="352127" y="184381"/>
                  <a:pt x="352509" y="187143"/>
                </a:cubicBezTo>
                <a:close/>
                <a:moveTo>
                  <a:pt x="330887" y="140947"/>
                </a:moveTo>
                <a:lnTo>
                  <a:pt x="235256" y="73605"/>
                </a:lnTo>
                <a:cubicBezTo>
                  <a:pt x="233446" y="72367"/>
                  <a:pt x="231255" y="71605"/>
                  <a:pt x="229065" y="71700"/>
                </a:cubicBezTo>
                <a:lnTo>
                  <a:pt x="196775" y="70938"/>
                </a:lnTo>
                <a:lnTo>
                  <a:pt x="196584" y="70938"/>
                </a:lnTo>
                <a:cubicBezTo>
                  <a:pt x="194870" y="71034"/>
                  <a:pt x="193155" y="71415"/>
                  <a:pt x="191631" y="72177"/>
                </a:cubicBezTo>
                <a:lnTo>
                  <a:pt x="137720" y="99132"/>
                </a:lnTo>
                <a:cubicBezTo>
                  <a:pt x="126671" y="104657"/>
                  <a:pt x="113145" y="100180"/>
                  <a:pt x="107621" y="89226"/>
                </a:cubicBezTo>
                <a:cubicBezTo>
                  <a:pt x="106668" y="87417"/>
                  <a:pt x="106002" y="85416"/>
                  <a:pt x="105620" y="83416"/>
                </a:cubicBezTo>
                <a:lnTo>
                  <a:pt x="202204" y="29981"/>
                </a:lnTo>
                <a:lnTo>
                  <a:pt x="263069" y="47983"/>
                </a:lnTo>
                <a:cubicBezTo>
                  <a:pt x="265545" y="48745"/>
                  <a:pt x="268308" y="48555"/>
                  <a:pt x="270689" y="47507"/>
                </a:cubicBezTo>
                <a:lnTo>
                  <a:pt x="305360" y="32267"/>
                </a:lnTo>
                <a:lnTo>
                  <a:pt x="359843" y="122469"/>
                </a:lnTo>
                <a:lnTo>
                  <a:pt x="330887" y="14094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E9245C-9534-4819-9A47-41AA0E2CA1F8}"/>
              </a:ext>
            </a:extLst>
          </p:cNvPr>
          <p:cNvSpPr txBox="1"/>
          <p:nvPr/>
        </p:nvSpPr>
        <p:spPr>
          <a:xfrm>
            <a:off x="4585002" y="5408452"/>
            <a:ext cx="2283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Briefly summarize your </a:t>
            </a:r>
            <a:r>
              <a:rPr lang="en-US" altLang="ko-KR" sz="1600" dirty="0">
                <a:latin typeface="Century Gothic" panose="020B0502020202020204" pitchFamily="34" charset="0"/>
              </a:rPr>
              <a:t>skills and what you might be looking to do in the future.</a:t>
            </a:r>
            <a:endParaRPr lang="ko-KR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874E72-6B86-4EB5-84BB-66308900498C}"/>
              </a:ext>
            </a:extLst>
          </p:cNvPr>
          <p:cNvSpPr/>
          <p:nvPr/>
        </p:nvSpPr>
        <p:spPr>
          <a:xfrm>
            <a:off x="4800037" y="3429000"/>
            <a:ext cx="1784288" cy="1784288"/>
          </a:xfrm>
          <a:prstGeom prst="ellipse">
            <a:avLst/>
          </a:pr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FADEE0-5AFA-42F7-A920-36996030917D}"/>
              </a:ext>
            </a:extLst>
          </p:cNvPr>
          <p:cNvSpPr txBox="1"/>
          <p:nvPr/>
        </p:nvSpPr>
        <p:spPr>
          <a:xfrm>
            <a:off x="7373768" y="4321144"/>
            <a:ext cx="2640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Convey a professional message and hook the listener in 30 seconds.</a:t>
            </a:r>
            <a:endParaRPr lang="ko-KR" altLang="en-US" sz="16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93773F-1BB5-4AB0-BAB8-49A087EAD0A1}"/>
              </a:ext>
            </a:extLst>
          </p:cNvPr>
          <p:cNvSpPr/>
          <p:nvPr/>
        </p:nvSpPr>
        <p:spPr>
          <a:xfrm>
            <a:off x="7550749" y="2267552"/>
            <a:ext cx="1784288" cy="1784288"/>
          </a:xfrm>
          <a:prstGeom prst="ellipse">
            <a:avLst/>
          </a:pr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9" name="그룹 8">
            <a:extLst>
              <a:ext uri="{FF2B5EF4-FFF2-40B4-BE49-F238E27FC236}">
                <a16:creationId xmlns:a16="http://schemas.microsoft.com/office/drawing/2014/main" id="{D8ECDBE9-899C-4923-88AA-7EC4AA75DC50}"/>
              </a:ext>
            </a:extLst>
          </p:cNvPr>
          <p:cNvGrpSpPr/>
          <p:nvPr/>
        </p:nvGrpSpPr>
        <p:grpSpPr>
          <a:xfrm>
            <a:off x="7906122" y="2470476"/>
            <a:ext cx="1027384" cy="1170074"/>
            <a:chOff x="6830083" y="5571172"/>
            <a:chExt cx="342900" cy="390525"/>
          </a:xfrm>
          <a:solidFill>
            <a:schemeClr val="bg1"/>
          </a:solidFill>
        </p:grpSpPr>
        <p:sp>
          <p:nvSpPr>
            <p:cNvPr id="20" name="자유형: 도형 9">
              <a:extLst>
                <a:ext uri="{FF2B5EF4-FFF2-40B4-BE49-F238E27FC236}">
                  <a16:creationId xmlns:a16="http://schemas.microsoft.com/office/drawing/2014/main" id="{10B0FFDE-ECF1-4B58-A282-EDD63F20EBEC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자유형: 도형 10">
              <a:extLst>
                <a:ext uri="{FF2B5EF4-FFF2-40B4-BE49-F238E27FC236}">
                  <a16:creationId xmlns:a16="http://schemas.microsoft.com/office/drawing/2014/main" id="{21559F93-DD09-425F-A98E-1611BC447AFE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자유형: 도형 96">
            <a:extLst>
              <a:ext uri="{FF2B5EF4-FFF2-40B4-BE49-F238E27FC236}">
                <a16:creationId xmlns:a16="http://schemas.microsoft.com/office/drawing/2014/main" id="{07BF7893-9214-4F8B-8B76-2DC54271983B}"/>
              </a:ext>
            </a:extLst>
          </p:cNvPr>
          <p:cNvSpPr/>
          <p:nvPr/>
        </p:nvSpPr>
        <p:spPr>
          <a:xfrm>
            <a:off x="5272827" y="3893575"/>
            <a:ext cx="907545" cy="841139"/>
          </a:xfrm>
          <a:custGeom>
            <a:avLst/>
            <a:gdLst>
              <a:gd name="connsiteX0" fmla="*/ 196596 w 390525"/>
              <a:gd name="connsiteY0" fmla="*/ 7144 h 361950"/>
              <a:gd name="connsiteX1" fmla="*/ 7144 w 390525"/>
              <a:gd name="connsiteY1" fmla="*/ 174308 h 361950"/>
              <a:gd name="connsiteX2" fmla="*/ 50578 w 390525"/>
              <a:gd name="connsiteY2" fmla="*/ 280892 h 361950"/>
              <a:gd name="connsiteX3" fmla="*/ 32671 w 390525"/>
              <a:gd name="connsiteY3" fmla="*/ 344710 h 361950"/>
              <a:gd name="connsiteX4" fmla="*/ 40577 w 390525"/>
              <a:gd name="connsiteY4" fmla="*/ 363760 h 361950"/>
              <a:gd name="connsiteX5" fmla="*/ 125730 w 390525"/>
              <a:gd name="connsiteY5" fmla="*/ 329375 h 361950"/>
              <a:gd name="connsiteX6" fmla="*/ 196596 w 390525"/>
              <a:gd name="connsiteY6" fmla="*/ 341471 h 361950"/>
              <a:gd name="connsiteX7" fmla="*/ 387572 w 390525"/>
              <a:gd name="connsiteY7" fmla="*/ 174308 h 361950"/>
              <a:gd name="connsiteX8" fmla="*/ 196596 w 390525"/>
              <a:gd name="connsiteY8" fmla="*/ 7144 h 361950"/>
              <a:gd name="connsiteX9" fmla="*/ 108966 w 390525"/>
              <a:gd name="connsiteY9" fmla="*/ 207740 h 361950"/>
              <a:gd name="connsiteX10" fmla="*/ 75533 w 390525"/>
              <a:gd name="connsiteY10" fmla="*/ 174308 h 361950"/>
              <a:gd name="connsiteX11" fmla="*/ 108966 w 390525"/>
              <a:gd name="connsiteY11" fmla="*/ 140875 h 361950"/>
              <a:gd name="connsiteX12" fmla="*/ 142399 w 390525"/>
              <a:gd name="connsiteY12" fmla="*/ 174308 h 361950"/>
              <a:gd name="connsiteX13" fmla="*/ 108966 w 390525"/>
              <a:gd name="connsiteY13" fmla="*/ 207740 h 361950"/>
              <a:gd name="connsiteX14" fmla="*/ 198120 w 390525"/>
              <a:gd name="connsiteY14" fmla="*/ 207740 h 361950"/>
              <a:gd name="connsiteX15" fmla="*/ 164687 w 390525"/>
              <a:gd name="connsiteY15" fmla="*/ 174308 h 361950"/>
              <a:gd name="connsiteX16" fmla="*/ 198120 w 390525"/>
              <a:gd name="connsiteY16" fmla="*/ 140875 h 361950"/>
              <a:gd name="connsiteX17" fmla="*/ 231553 w 390525"/>
              <a:gd name="connsiteY17" fmla="*/ 174308 h 361950"/>
              <a:gd name="connsiteX18" fmla="*/ 198120 w 390525"/>
              <a:gd name="connsiteY18" fmla="*/ 207740 h 361950"/>
              <a:gd name="connsiteX19" fmla="*/ 287274 w 390525"/>
              <a:gd name="connsiteY19" fmla="*/ 207740 h 361950"/>
              <a:gd name="connsiteX20" fmla="*/ 253841 w 390525"/>
              <a:gd name="connsiteY20" fmla="*/ 174308 h 361950"/>
              <a:gd name="connsiteX21" fmla="*/ 287274 w 390525"/>
              <a:gd name="connsiteY21" fmla="*/ 140875 h 361950"/>
              <a:gd name="connsiteX22" fmla="*/ 320707 w 390525"/>
              <a:gd name="connsiteY22" fmla="*/ 174308 h 361950"/>
              <a:gd name="connsiteX23" fmla="*/ 287274 w 390525"/>
              <a:gd name="connsiteY23" fmla="*/ 20774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0525" h="361950">
                <a:moveTo>
                  <a:pt x="196596" y="7144"/>
                </a:moveTo>
                <a:cubicBezTo>
                  <a:pt x="92107" y="7144"/>
                  <a:pt x="7144" y="82105"/>
                  <a:pt x="7144" y="174308"/>
                </a:cubicBezTo>
                <a:cubicBezTo>
                  <a:pt x="7144" y="213265"/>
                  <a:pt x="22574" y="250984"/>
                  <a:pt x="50578" y="280892"/>
                </a:cubicBezTo>
                <a:cubicBezTo>
                  <a:pt x="56102" y="303752"/>
                  <a:pt x="49435" y="328041"/>
                  <a:pt x="32671" y="344710"/>
                </a:cubicBezTo>
                <a:cubicBezTo>
                  <a:pt x="25718" y="351663"/>
                  <a:pt x="30671" y="363760"/>
                  <a:pt x="40577" y="363760"/>
                </a:cubicBezTo>
                <a:cubicBezTo>
                  <a:pt x="72295" y="363760"/>
                  <a:pt x="102965" y="351282"/>
                  <a:pt x="125730" y="329375"/>
                </a:cubicBezTo>
                <a:cubicBezTo>
                  <a:pt x="148209" y="337375"/>
                  <a:pt x="172021" y="341471"/>
                  <a:pt x="196596" y="341471"/>
                </a:cubicBezTo>
                <a:cubicBezTo>
                  <a:pt x="301085" y="341471"/>
                  <a:pt x="387572" y="266509"/>
                  <a:pt x="387572" y="174308"/>
                </a:cubicBezTo>
                <a:cubicBezTo>
                  <a:pt x="387572" y="82105"/>
                  <a:pt x="301085" y="7144"/>
                  <a:pt x="196596" y="7144"/>
                </a:cubicBezTo>
                <a:close/>
                <a:moveTo>
                  <a:pt x="108966" y="207740"/>
                </a:moveTo>
                <a:cubicBezTo>
                  <a:pt x="90488" y="207740"/>
                  <a:pt x="75533" y="192786"/>
                  <a:pt x="75533" y="174308"/>
                </a:cubicBezTo>
                <a:cubicBezTo>
                  <a:pt x="75533" y="155829"/>
                  <a:pt x="90488" y="140875"/>
                  <a:pt x="108966" y="140875"/>
                </a:cubicBezTo>
                <a:cubicBezTo>
                  <a:pt x="127445" y="140875"/>
                  <a:pt x="142399" y="155829"/>
                  <a:pt x="142399" y="174308"/>
                </a:cubicBezTo>
                <a:cubicBezTo>
                  <a:pt x="142399" y="192786"/>
                  <a:pt x="127349" y="207740"/>
                  <a:pt x="108966" y="207740"/>
                </a:cubicBezTo>
                <a:close/>
                <a:moveTo>
                  <a:pt x="198120" y="207740"/>
                </a:moveTo>
                <a:cubicBezTo>
                  <a:pt x="179642" y="207740"/>
                  <a:pt x="164687" y="192786"/>
                  <a:pt x="164687" y="174308"/>
                </a:cubicBezTo>
                <a:cubicBezTo>
                  <a:pt x="164687" y="155829"/>
                  <a:pt x="179642" y="140875"/>
                  <a:pt x="198120" y="140875"/>
                </a:cubicBezTo>
                <a:cubicBezTo>
                  <a:pt x="216598" y="140875"/>
                  <a:pt x="231553" y="155829"/>
                  <a:pt x="231553" y="174308"/>
                </a:cubicBezTo>
                <a:cubicBezTo>
                  <a:pt x="231553" y="192786"/>
                  <a:pt x="216503" y="207740"/>
                  <a:pt x="198120" y="207740"/>
                </a:cubicBezTo>
                <a:close/>
                <a:moveTo>
                  <a:pt x="287274" y="207740"/>
                </a:moveTo>
                <a:cubicBezTo>
                  <a:pt x="268796" y="207740"/>
                  <a:pt x="253841" y="192786"/>
                  <a:pt x="253841" y="174308"/>
                </a:cubicBezTo>
                <a:cubicBezTo>
                  <a:pt x="253841" y="155829"/>
                  <a:pt x="268796" y="140875"/>
                  <a:pt x="287274" y="140875"/>
                </a:cubicBezTo>
                <a:cubicBezTo>
                  <a:pt x="305753" y="140875"/>
                  <a:pt x="320707" y="155829"/>
                  <a:pt x="320707" y="174308"/>
                </a:cubicBezTo>
                <a:cubicBezTo>
                  <a:pt x="320707" y="192786"/>
                  <a:pt x="305657" y="207740"/>
                  <a:pt x="287274" y="20774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013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자유형: 도형 96">
            <a:extLst>
              <a:ext uri="{FF2B5EF4-FFF2-40B4-BE49-F238E27FC236}">
                <a16:creationId xmlns:a16="http://schemas.microsoft.com/office/drawing/2014/main" id="{CAFDB379-498E-48B1-B160-F10B93D630D2}"/>
              </a:ext>
            </a:extLst>
          </p:cNvPr>
          <p:cNvSpPr/>
          <p:nvPr/>
        </p:nvSpPr>
        <p:spPr>
          <a:xfrm>
            <a:off x="888218" y="2963820"/>
            <a:ext cx="2515382" cy="2250738"/>
          </a:xfrm>
          <a:custGeom>
            <a:avLst/>
            <a:gdLst>
              <a:gd name="connsiteX0" fmla="*/ 196596 w 390525"/>
              <a:gd name="connsiteY0" fmla="*/ 7144 h 361950"/>
              <a:gd name="connsiteX1" fmla="*/ 7144 w 390525"/>
              <a:gd name="connsiteY1" fmla="*/ 174308 h 361950"/>
              <a:gd name="connsiteX2" fmla="*/ 50578 w 390525"/>
              <a:gd name="connsiteY2" fmla="*/ 280892 h 361950"/>
              <a:gd name="connsiteX3" fmla="*/ 32671 w 390525"/>
              <a:gd name="connsiteY3" fmla="*/ 344710 h 361950"/>
              <a:gd name="connsiteX4" fmla="*/ 40577 w 390525"/>
              <a:gd name="connsiteY4" fmla="*/ 363760 h 361950"/>
              <a:gd name="connsiteX5" fmla="*/ 125730 w 390525"/>
              <a:gd name="connsiteY5" fmla="*/ 329375 h 361950"/>
              <a:gd name="connsiteX6" fmla="*/ 196596 w 390525"/>
              <a:gd name="connsiteY6" fmla="*/ 341471 h 361950"/>
              <a:gd name="connsiteX7" fmla="*/ 387572 w 390525"/>
              <a:gd name="connsiteY7" fmla="*/ 174308 h 361950"/>
              <a:gd name="connsiteX8" fmla="*/ 196596 w 390525"/>
              <a:gd name="connsiteY8" fmla="*/ 7144 h 361950"/>
              <a:gd name="connsiteX9" fmla="*/ 108966 w 390525"/>
              <a:gd name="connsiteY9" fmla="*/ 207740 h 361950"/>
              <a:gd name="connsiteX10" fmla="*/ 75533 w 390525"/>
              <a:gd name="connsiteY10" fmla="*/ 174308 h 361950"/>
              <a:gd name="connsiteX11" fmla="*/ 108966 w 390525"/>
              <a:gd name="connsiteY11" fmla="*/ 140875 h 361950"/>
              <a:gd name="connsiteX12" fmla="*/ 142399 w 390525"/>
              <a:gd name="connsiteY12" fmla="*/ 174308 h 361950"/>
              <a:gd name="connsiteX13" fmla="*/ 108966 w 390525"/>
              <a:gd name="connsiteY13" fmla="*/ 207740 h 361950"/>
              <a:gd name="connsiteX14" fmla="*/ 198120 w 390525"/>
              <a:gd name="connsiteY14" fmla="*/ 207740 h 361950"/>
              <a:gd name="connsiteX15" fmla="*/ 164687 w 390525"/>
              <a:gd name="connsiteY15" fmla="*/ 174308 h 361950"/>
              <a:gd name="connsiteX16" fmla="*/ 198120 w 390525"/>
              <a:gd name="connsiteY16" fmla="*/ 140875 h 361950"/>
              <a:gd name="connsiteX17" fmla="*/ 231553 w 390525"/>
              <a:gd name="connsiteY17" fmla="*/ 174308 h 361950"/>
              <a:gd name="connsiteX18" fmla="*/ 198120 w 390525"/>
              <a:gd name="connsiteY18" fmla="*/ 207740 h 361950"/>
              <a:gd name="connsiteX19" fmla="*/ 287274 w 390525"/>
              <a:gd name="connsiteY19" fmla="*/ 207740 h 361950"/>
              <a:gd name="connsiteX20" fmla="*/ 253841 w 390525"/>
              <a:gd name="connsiteY20" fmla="*/ 174308 h 361950"/>
              <a:gd name="connsiteX21" fmla="*/ 287274 w 390525"/>
              <a:gd name="connsiteY21" fmla="*/ 140875 h 361950"/>
              <a:gd name="connsiteX22" fmla="*/ 320707 w 390525"/>
              <a:gd name="connsiteY22" fmla="*/ 174308 h 361950"/>
              <a:gd name="connsiteX23" fmla="*/ 287274 w 390525"/>
              <a:gd name="connsiteY23" fmla="*/ 20774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0525" h="361950">
                <a:moveTo>
                  <a:pt x="196596" y="7144"/>
                </a:moveTo>
                <a:cubicBezTo>
                  <a:pt x="92107" y="7144"/>
                  <a:pt x="7144" y="82105"/>
                  <a:pt x="7144" y="174308"/>
                </a:cubicBezTo>
                <a:cubicBezTo>
                  <a:pt x="7144" y="213265"/>
                  <a:pt x="22574" y="250984"/>
                  <a:pt x="50578" y="280892"/>
                </a:cubicBezTo>
                <a:cubicBezTo>
                  <a:pt x="56102" y="303752"/>
                  <a:pt x="49435" y="328041"/>
                  <a:pt x="32671" y="344710"/>
                </a:cubicBezTo>
                <a:cubicBezTo>
                  <a:pt x="25718" y="351663"/>
                  <a:pt x="30671" y="363760"/>
                  <a:pt x="40577" y="363760"/>
                </a:cubicBezTo>
                <a:cubicBezTo>
                  <a:pt x="72295" y="363760"/>
                  <a:pt x="102965" y="351282"/>
                  <a:pt x="125730" y="329375"/>
                </a:cubicBezTo>
                <a:cubicBezTo>
                  <a:pt x="148209" y="337375"/>
                  <a:pt x="172021" y="341471"/>
                  <a:pt x="196596" y="341471"/>
                </a:cubicBezTo>
                <a:cubicBezTo>
                  <a:pt x="301085" y="341471"/>
                  <a:pt x="387572" y="266509"/>
                  <a:pt x="387572" y="174308"/>
                </a:cubicBezTo>
                <a:cubicBezTo>
                  <a:pt x="387572" y="82105"/>
                  <a:pt x="301085" y="7144"/>
                  <a:pt x="196596" y="7144"/>
                </a:cubicBezTo>
                <a:close/>
                <a:moveTo>
                  <a:pt x="108966" y="207740"/>
                </a:moveTo>
                <a:cubicBezTo>
                  <a:pt x="90488" y="207740"/>
                  <a:pt x="75533" y="192786"/>
                  <a:pt x="75533" y="174308"/>
                </a:cubicBezTo>
                <a:cubicBezTo>
                  <a:pt x="75533" y="155829"/>
                  <a:pt x="90488" y="140875"/>
                  <a:pt x="108966" y="140875"/>
                </a:cubicBezTo>
                <a:cubicBezTo>
                  <a:pt x="127445" y="140875"/>
                  <a:pt x="142399" y="155829"/>
                  <a:pt x="142399" y="174308"/>
                </a:cubicBezTo>
                <a:cubicBezTo>
                  <a:pt x="142399" y="192786"/>
                  <a:pt x="127349" y="207740"/>
                  <a:pt x="108966" y="207740"/>
                </a:cubicBezTo>
                <a:close/>
                <a:moveTo>
                  <a:pt x="198120" y="207740"/>
                </a:moveTo>
                <a:cubicBezTo>
                  <a:pt x="179642" y="207740"/>
                  <a:pt x="164687" y="192786"/>
                  <a:pt x="164687" y="174308"/>
                </a:cubicBezTo>
                <a:cubicBezTo>
                  <a:pt x="164687" y="155829"/>
                  <a:pt x="179642" y="140875"/>
                  <a:pt x="198120" y="140875"/>
                </a:cubicBezTo>
                <a:cubicBezTo>
                  <a:pt x="216598" y="140875"/>
                  <a:pt x="231553" y="155829"/>
                  <a:pt x="231553" y="174308"/>
                </a:cubicBezTo>
                <a:cubicBezTo>
                  <a:pt x="231553" y="192786"/>
                  <a:pt x="216503" y="207740"/>
                  <a:pt x="198120" y="207740"/>
                </a:cubicBezTo>
                <a:close/>
                <a:moveTo>
                  <a:pt x="287274" y="207740"/>
                </a:moveTo>
                <a:cubicBezTo>
                  <a:pt x="268796" y="207740"/>
                  <a:pt x="253841" y="192786"/>
                  <a:pt x="253841" y="174308"/>
                </a:cubicBezTo>
                <a:cubicBezTo>
                  <a:pt x="253841" y="155829"/>
                  <a:pt x="268796" y="140875"/>
                  <a:pt x="287274" y="140875"/>
                </a:cubicBezTo>
                <a:cubicBezTo>
                  <a:pt x="305753" y="140875"/>
                  <a:pt x="320707" y="155829"/>
                  <a:pt x="320707" y="174308"/>
                </a:cubicBezTo>
                <a:cubicBezTo>
                  <a:pt x="320707" y="192786"/>
                  <a:pt x="305657" y="207740"/>
                  <a:pt x="287274" y="207740"/>
                </a:cubicBezTo>
                <a:close/>
              </a:path>
            </a:pathLst>
          </a:custGeom>
          <a:solidFill>
            <a:srgbClr val="CDDC2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0ABEE5-B9CE-4D6C-A2E4-A99BACD5E5E5}"/>
              </a:ext>
            </a:extLst>
          </p:cNvPr>
          <p:cNvSpPr txBox="1"/>
          <p:nvPr/>
        </p:nvSpPr>
        <p:spPr>
          <a:xfrm>
            <a:off x="1877141" y="2164487"/>
            <a:ext cx="70407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Simply fill in the blanks, memorize and rehearse.</a:t>
            </a:r>
          </a:p>
          <a:p>
            <a:endParaRPr lang="en-US" dirty="0"/>
          </a:p>
          <a:p>
            <a:r>
              <a:rPr lang="en-US" dirty="0"/>
              <a:t>Hello, I am _____________________.</a:t>
            </a:r>
          </a:p>
          <a:p>
            <a:r>
              <a:rPr lang="en-US" dirty="0"/>
              <a:t>I’m a student at ______________________</a:t>
            </a:r>
          </a:p>
          <a:p>
            <a:r>
              <a:rPr lang="en-US" dirty="0"/>
              <a:t>My  plan after graduation is_____________ ______________. </a:t>
            </a:r>
          </a:p>
          <a:p>
            <a:r>
              <a:rPr lang="en-US" dirty="0"/>
              <a:t>Something I would like you to know about me is (skills/why they would want to hire you) _________.</a:t>
            </a:r>
          </a:p>
          <a:p>
            <a:r>
              <a:rPr lang="en-US" dirty="0"/>
              <a:t>I’m interested in learning more about your company and its opportunities.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1DFB44-D8A9-4210-8C5B-61B2507A5374}"/>
              </a:ext>
            </a:extLst>
          </p:cNvPr>
          <p:cNvSpPr txBox="1"/>
          <p:nvPr/>
        </p:nvSpPr>
        <p:spPr>
          <a:xfrm>
            <a:off x="2681305" y="1210057"/>
            <a:ext cx="5305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58595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Sample Pitch</a:t>
            </a:r>
            <a:endParaRPr lang="ko-KR" altLang="en-US" sz="3200" b="1" dirty="0">
              <a:solidFill>
                <a:srgbClr val="58595B"/>
              </a:solidFill>
              <a:latin typeface="Lato Black" panose="020F0502020204030203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5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670D17B-089E-4FCE-8725-2194AFB63202}"/>
              </a:ext>
            </a:extLst>
          </p:cNvPr>
          <p:cNvSpPr txBox="1"/>
          <p:nvPr/>
        </p:nvSpPr>
        <p:spPr>
          <a:xfrm>
            <a:off x="2654341" y="417556"/>
            <a:ext cx="675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23344D"/>
                </a:solidFill>
                <a:latin typeface="Lato Black" panose="020F0502020204030203" pitchFamily="34" charset="77"/>
                <a:cs typeface="Arial" panose="020B0604020202020204" pitchFamily="34" charset="0"/>
              </a:rPr>
              <a:t>Your Pitch Should Look Like</a:t>
            </a:r>
            <a:endParaRPr lang="ko-KR" altLang="en-US" sz="3200" b="1" dirty="0">
              <a:solidFill>
                <a:srgbClr val="23344D"/>
              </a:solidFill>
              <a:latin typeface="Lato Black" panose="020F0502020204030203" pitchFamily="34" charset="77"/>
              <a:cs typeface="Arial" panose="020B0604020202020204" pitchFamily="34" charset="0"/>
            </a:endParaRPr>
          </a:p>
        </p:txBody>
      </p:sp>
      <p:pic>
        <p:nvPicPr>
          <p:cNvPr id="4" name="Online Media 3" title="30 Second Elevator Pitch">
            <a:hlinkClick r:id="" action="ppaction://media"/>
            <a:extLst>
              <a:ext uri="{FF2B5EF4-FFF2-40B4-BE49-F238E27FC236}">
                <a16:creationId xmlns:a16="http://schemas.microsoft.com/office/drawing/2014/main" id="{AC94AF8D-15FC-44A5-BDCA-03DC10673F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10405" y="938240"/>
            <a:ext cx="7519583" cy="5639687"/>
          </a:xfrm>
          <a:prstGeom prst="rect">
            <a:avLst/>
          </a:prstGeom>
        </p:spPr>
      </p:pic>
      <p:sp>
        <p:nvSpPr>
          <p:cNvPr id="5" name="자유형: 도형 16">
            <a:extLst>
              <a:ext uri="{FF2B5EF4-FFF2-40B4-BE49-F238E27FC236}">
                <a16:creationId xmlns:a16="http://schemas.microsoft.com/office/drawing/2014/main" id="{B4A736FD-EED4-42DD-ACA2-2677260B9B75}"/>
              </a:ext>
            </a:extLst>
          </p:cNvPr>
          <p:cNvSpPr/>
          <p:nvPr/>
        </p:nvSpPr>
        <p:spPr>
          <a:xfrm rot="10800000" flipH="1" flipV="1">
            <a:off x="11139071" y="2881487"/>
            <a:ext cx="1207475" cy="2414949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dirty="0">
              <a:solidFill>
                <a:srgbClr val="58595B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41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Text&#10;&#10;Description automatically generated">
            <a:extLst>
              <a:ext uri="{FF2B5EF4-FFF2-40B4-BE49-F238E27FC236}">
                <a16:creationId xmlns:a16="http://schemas.microsoft.com/office/drawing/2014/main" id="{FA1F47DE-2521-4CE4-8C22-9F3B6FBC16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r="327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A3E6C-6816-4D46-A049-33A5E48FEB40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ko-KR"/>
            </a:defPPr>
            <a:lvl1pPr>
              <a:defRPr sz="3200" u="sng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4000" u="none">
                <a:solidFill>
                  <a:schemeClr val="tx1"/>
                </a:solidFill>
                <a:ea typeface="+mj-ea"/>
                <a:cs typeface="+mj-cs"/>
              </a:rPr>
              <a:t>Recap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F57D4FE4-EBE4-4CB9-A1C6-E52F67349570}"/>
              </a:ext>
            </a:extLst>
          </p:cNvPr>
          <p:cNvSpPr txBox="1"/>
          <p:nvPr/>
        </p:nvSpPr>
        <p:spPr>
          <a:xfrm>
            <a:off x="7531610" y="2440551"/>
            <a:ext cx="438988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 latinLnBrk="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Focus on the Future  </a:t>
            </a:r>
            <a:r>
              <a:rPr lang="en-US" sz="1400" dirty="0"/>
              <a:t>- Where do you want to be?</a:t>
            </a:r>
          </a:p>
          <a:p>
            <a:pPr marL="342900" indent="-228600" latinLnBrk="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Prepare a resume </a:t>
            </a:r>
            <a:r>
              <a:rPr lang="en-US" sz="1400" dirty="0"/>
              <a:t>and bring 10 copies.</a:t>
            </a:r>
          </a:p>
          <a:p>
            <a:pPr marL="342900" indent="-228600" latinLnBrk="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Design and practice </a:t>
            </a:r>
            <a:r>
              <a:rPr lang="en-US" sz="1400" dirty="0"/>
              <a:t>elevator pitch.</a:t>
            </a:r>
          </a:p>
          <a:p>
            <a:pPr marL="342900" indent="-228600" latinLnBrk="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Make a Connection </a:t>
            </a:r>
            <a:r>
              <a:rPr lang="en-US" sz="1400" dirty="0"/>
              <a:t>with the employer representative.</a:t>
            </a:r>
          </a:p>
          <a:p>
            <a:pPr marL="342900" indent="-228600" latinLnBrk="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Seek out career pathways </a:t>
            </a:r>
            <a:r>
              <a:rPr lang="en-US" sz="1400" dirty="0"/>
              <a:t>(preferred employment choices) using color code provided that day.</a:t>
            </a:r>
          </a:p>
          <a:p>
            <a:pPr marL="342900" indent="-228600" latinLnBrk="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Be prepared </a:t>
            </a:r>
            <a:r>
              <a:rPr lang="en-US" sz="1400" dirty="0"/>
              <a:t>to be contacted by interested employers after the event. Check phone and non-school email regularly to not miss out on an opportunity.</a:t>
            </a:r>
          </a:p>
        </p:txBody>
      </p:sp>
    </p:spTree>
    <p:extLst>
      <p:ext uri="{BB962C8B-B14F-4D97-AF65-F5344CB8AC3E}">
        <p14:creationId xmlns:p14="http://schemas.microsoft.com/office/powerpoint/2010/main" val="31790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E3B0E6EB-7302-4903-8A6C-364B1972A34F}"/>
              </a:ext>
            </a:extLst>
          </p:cNvPr>
          <p:cNvSpPr txBox="1"/>
          <p:nvPr/>
        </p:nvSpPr>
        <p:spPr>
          <a:xfrm>
            <a:off x="2718736" y="1215976"/>
            <a:ext cx="675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23344D"/>
                </a:solidFill>
                <a:latin typeface="Lato Black" panose="020F0502020204030203" pitchFamily="34" charset="77"/>
                <a:cs typeface="Arial" panose="020B0604020202020204" pitchFamily="34" charset="0"/>
              </a:rPr>
              <a:t>Any Questions? </a:t>
            </a:r>
            <a:endParaRPr lang="ko-KR" altLang="en-US" sz="3200" b="1" dirty="0">
              <a:solidFill>
                <a:srgbClr val="23344D"/>
              </a:solidFill>
              <a:latin typeface="Lato Black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E9B84AA4-9136-47B9-BCED-426B8B549733}"/>
              </a:ext>
            </a:extLst>
          </p:cNvPr>
          <p:cNvSpPr/>
          <p:nvPr/>
        </p:nvSpPr>
        <p:spPr>
          <a:xfrm>
            <a:off x="3721397" y="4932228"/>
            <a:ext cx="5688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58595B"/>
                </a:solidFill>
                <a:latin typeface="Century Gothic" panose="020B0502020202020204" pitchFamily="34" charset="0"/>
              </a:rPr>
              <a:t>Email: </a:t>
            </a:r>
            <a:r>
              <a:rPr lang="en-US" altLang="ko-KR" sz="2400" dirty="0">
                <a:solidFill>
                  <a:srgbClr val="58595B"/>
                </a:solidFill>
                <a:latin typeface="Century Gothic" panose="020B0502020202020204" pitchFamily="34" charset="0"/>
                <a:hlinkClick r:id="rId2"/>
              </a:rPr>
              <a:t>info@lenaweenow.org</a:t>
            </a:r>
            <a:endParaRPr lang="en-US" altLang="ko-KR" sz="24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31E8E8A-C94C-4FDD-9387-DCFBC83720AB}"/>
              </a:ext>
            </a:extLst>
          </p:cNvPr>
          <p:cNvSpPr/>
          <p:nvPr/>
        </p:nvSpPr>
        <p:spPr>
          <a:xfrm>
            <a:off x="2828957" y="3905104"/>
            <a:ext cx="6508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58595B"/>
                </a:solidFill>
                <a:latin typeface="Century Gothic" panose="020B0502020202020204" pitchFamily="34" charset="0"/>
              </a:rPr>
              <a:t>Phone: </a:t>
            </a:r>
            <a:r>
              <a:rPr lang="en-US" sz="2400" dirty="0">
                <a:solidFill>
                  <a:srgbClr val="58595B"/>
                </a:solidFill>
                <a:latin typeface="Century Gothic" panose="020B0502020202020204" pitchFamily="34" charset="0"/>
              </a:rPr>
              <a:t>(517) 265-5141</a:t>
            </a:r>
          </a:p>
        </p:txBody>
      </p:sp>
      <p:sp>
        <p:nvSpPr>
          <p:cNvPr id="29" name="직사각형 52">
            <a:extLst>
              <a:ext uri="{FF2B5EF4-FFF2-40B4-BE49-F238E27FC236}">
                <a16:creationId xmlns:a16="http://schemas.microsoft.com/office/drawing/2014/main" id="{031A75EC-B79B-4481-BF49-51A83CD1E604}"/>
              </a:ext>
            </a:extLst>
          </p:cNvPr>
          <p:cNvSpPr/>
          <p:nvPr/>
        </p:nvSpPr>
        <p:spPr>
          <a:xfrm>
            <a:off x="3374945" y="1948063"/>
            <a:ext cx="5259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58595B"/>
                </a:solidFill>
                <a:latin typeface="Century Gothic" panose="020B0502020202020204" pitchFamily="34" charset="0"/>
              </a:rPr>
              <a:t>Please visit</a:t>
            </a:r>
          </a:p>
          <a:p>
            <a:pPr algn="ctr"/>
            <a:r>
              <a:rPr lang="en-US" altLang="ko-KR" sz="2400" b="1" dirty="0">
                <a:solidFill>
                  <a:srgbClr val="58595B"/>
                </a:solidFill>
                <a:latin typeface="Century Gothic" panose="020B0502020202020204" pitchFamily="34" charset="0"/>
              </a:rPr>
              <a:t>Alignlenawee.org</a:t>
            </a:r>
          </a:p>
          <a:p>
            <a:pPr algn="ctr"/>
            <a:r>
              <a:rPr lang="en-US" altLang="ko-KR" sz="2400" dirty="0">
                <a:solidFill>
                  <a:srgbClr val="58595B"/>
                </a:solidFill>
                <a:latin typeface="Century Gothic" panose="020B0502020202020204" pitchFamily="34" charset="0"/>
              </a:rPr>
              <a:t>For updated job fair information</a:t>
            </a:r>
          </a:p>
        </p:txBody>
      </p:sp>
      <p:grpSp>
        <p:nvGrpSpPr>
          <p:cNvPr id="30" name="그룹 431">
            <a:extLst>
              <a:ext uri="{FF2B5EF4-FFF2-40B4-BE49-F238E27FC236}">
                <a16:creationId xmlns:a16="http://schemas.microsoft.com/office/drawing/2014/main" id="{A62197AD-42A1-4B93-A145-DF2599EEE48B}"/>
              </a:ext>
            </a:extLst>
          </p:cNvPr>
          <p:cNvGrpSpPr/>
          <p:nvPr/>
        </p:nvGrpSpPr>
        <p:grpSpPr>
          <a:xfrm>
            <a:off x="3460984" y="3709609"/>
            <a:ext cx="505411" cy="800104"/>
            <a:chOff x="1496845" y="2235136"/>
            <a:chExt cx="247650" cy="392049"/>
          </a:xfrm>
          <a:solidFill>
            <a:srgbClr val="77C5D5"/>
          </a:solidFill>
        </p:grpSpPr>
        <p:sp>
          <p:nvSpPr>
            <p:cNvPr id="31" name="자유형: 도형 432">
              <a:extLst>
                <a:ext uri="{FF2B5EF4-FFF2-40B4-BE49-F238E27FC236}">
                  <a16:creationId xmlns:a16="http://schemas.microsoft.com/office/drawing/2014/main" id="{372DE3F4-8F82-475F-AD74-51AD0D8C224F}"/>
                </a:ext>
              </a:extLst>
            </p:cNvPr>
            <p:cNvSpPr/>
            <p:nvPr/>
          </p:nvSpPr>
          <p:spPr>
            <a:xfrm>
              <a:off x="1496845" y="2550985"/>
              <a:ext cx="247650" cy="76200"/>
            </a:xfrm>
            <a:custGeom>
              <a:avLst/>
              <a:gdLst>
                <a:gd name="connsiteX0" fmla="*/ 7144 w 247650"/>
                <a:gd name="connsiteY0" fmla="*/ 7144 h 76200"/>
                <a:gd name="connsiteX1" fmla="*/ 7144 w 247650"/>
                <a:gd name="connsiteY1" fmla="*/ 29051 h 76200"/>
                <a:gd name="connsiteX2" fmla="*/ 49911 w 247650"/>
                <a:gd name="connsiteY2" fmla="*/ 71818 h 76200"/>
                <a:gd name="connsiteX3" fmla="*/ 199263 w 247650"/>
                <a:gd name="connsiteY3" fmla="*/ 71818 h 76200"/>
                <a:gd name="connsiteX4" fmla="*/ 242030 w 247650"/>
                <a:gd name="connsiteY4" fmla="*/ 29051 h 76200"/>
                <a:gd name="connsiteX5" fmla="*/ 242030 w 247650"/>
                <a:gd name="connsiteY5" fmla="*/ 7144 h 76200"/>
                <a:gd name="connsiteX6" fmla="*/ 7144 w 247650"/>
                <a:gd name="connsiteY6" fmla="*/ 7144 h 76200"/>
                <a:gd name="connsiteX7" fmla="*/ 113443 w 247650"/>
                <a:gd name="connsiteY7" fmla="*/ 36100 h 76200"/>
                <a:gd name="connsiteX8" fmla="*/ 125825 w 247650"/>
                <a:gd name="connsiteY8" fmla="*/ 25051 h 76200"/>
                <a:gd name="connsiteX9" fmla="*/ 135731 w 247650"/>
                <a:gd name="connsiteY9" fmla="*/ 36385 h 76200"/>
                <a:gd name="connsiteX10" fmla="*/ 135731 w 247650"/>
                <a:gd name="connsiteY10" fmla="*/ 37243 h 76200"/>
                <a:gd name="connsiteX11" fmla="*/ 125825 w 247650"/>
                <a:gd name="connsiteY11" fmla="*/ 48577 h 76200"/>
                <a:gd name="connsiteX12" fmla="*/ 113443 w 247650"/>
                <a:gd name="connsiteY12" fmla="*/ 37528 h 76200"/>
                <a:gd name="connsiteX13" fmla="*/ 113443 w 247650"/>
                <a:gd name="connsiteY13" fmla="*/ 36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650" h="76200">
                  <a:moveTo>
                    <a:pt x="7144" y="7144"/>
                  </a:moveTo>
                  <a:lnTo>
                    <a:pt x="7144" y="29051"/>
                  </a:lnTo>
                  <a:cubicBezTo>
                    <a:pt x="7144" y="52673"/>
                    <a:pt x="26289" y="71818"/>
                    <a:pt x="49911" y="71818"/>
                  </a:cubicBezTo>
                  <a:lnTo>
                    <a:pt x="199263" y="71818"/>
                  </a:lnTo>
                  <a:cubicBezTo>
                    <a:pt x="222885" y="71818"/>
                    <a:pt x="242030" y="52673"/>
                    <a:pt x="242030" y="29051"/>
                  </a:cubicBezTo>
                  <a:lnTo>
                    <a:pt x="242030" y="7144"/>
                  </a:lnTo>
                  <a:lnTo>
                    <a:pt x="7144" y="7144"/>
                  </a:lnTo>
                  <a:close/>
                  <a:moveTo>
                    <a:pt x="113443" y="36100"/>
                  </a:moveTo>
                  <a:cubicBezTo>
                    <a:pt x="113443" y="29527"/>
                    <a:pt x="119158" y="24289"/>
                    <a:pt x="125825" y="25051"/>
                  </a:cubicBezTo>
                  <a:cubicBezTo>
                    <a:pt x="131540" y="25717"/>
                    <a:pt x="135731" y="30670"/>
                    <a:pt x="135731" y="36385"/>
                  </a:cubicBezTo>
                  <a:lnTo>
                    <a:pt x="135731" y="37243"/>
                  </a:lnTo>
                  <a:cubicBezTo>
                    <a:pt x="135731" y="42958"/>
                    <a:pt x="131540" y="48006"/>
                    <a:pt x="125825" y="48577"/>
                  </a:cubicBezTo>
                  <a:cubicBezTo>
                    <a:pt x="119063" y="49339"/>
                    <a:pt x="113443" y="44101"/>
                    <a:pt x="113443" y="37528"/>
                  </a:cubicBezTo>
                  <a:lnTo>
                    <a:pt x="113443" y="36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433">
              <a:extLst>
                <a:ext uri="{FF2B5EF4-FFF2-40B4-BE49-F238E27FC236}">
                  <a16:creationId xmlns:a16="http://schemas.microsoft.com/office/drawing/2014/main" id="{2B3F6274-C06E-4603-862D-3A3BEEA78720}"/>
                </a:ext>
              </a:extLst>
            </p:cNvPr>
            <p:cNvSpPr/>
            <p:nvPr/>
          </p:nvSpPr>
          <p:spPr>
            <a:xfrm>
              <a:off x="1496845" y="2235136"/>
              <a:ext cx="247650" cy="304800"/>
            </a:xfrm>
            <a:custGeom>
              <a:avLst/>
              <a:gdLst>
                <a:gd name="connsiteX0" fmla="*/ 241935 w 247650"/>
                <a:gd name="connsiteY0" fmla="*/ 300704 h 304800"/>
                <a:gd name="connsiteX1" fmla="*/ 241935 w 247650"/>
                <a:gd name="connsiteY1" fmla="*/ 49911 h 304800"/>
                <a:gd name="connsiteX2" fmla="*/ 199168 w 247650"/>
                <a:gd name="connsiteY2" fmla="*/ 7144 h 304800"/>
                <a:gd name="connsiteX3" fmla="*/ 49911 w 247650"/>
                <a:gd name="connsiteY3" fmla="*/ 7144 h 304800"/>
                <a:gd name="connsiteX4" fmla="*/ 7144 w 247650"/>
                <a:gd name="connsiteY4" fmla="*/ 49911 h 304800"/>
                <a:gd name="connsiteX5" fmla="*/ 7144 w 247650"/>
                <a:gd name="connsiteY5" fmla="*/ 300704 h 304800"/>
                <a:gd name="connsiteX6" fmla="*/ 241935 w 247650"/>
                <a:gd name="connsiteY6" fmla="*/ 30070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304800">
                  <a:moveTo>
                    <a:pt x="241935" y="300704"/>
                  </a:moveTo>
                  <a:lnTo>
                    <a:pt x="241935" y="49911"/>
                  </a:lnTo>
                  <a:cubicBezTo>
                    <a:pt x="241935" y="26289"/>
                    <a:pt x="222790" y="7144"/>
                    <a:pt x="199168" y="7144"/>
                  </a:cubicBezTo>
                  <a:lnTo>
                    <a:pt x="49911" y="7144"/>
                  </a:lnTo>
                  <a:cubicBezTo>
                    <a:pt x="26289" y="7144"/>
                    <a:pt x="7144" y="26289"/>
                    <a:pt x="7144" y="49911"/>
                  </a:cubicBezTo>
                  <a:lnTo>
                    <a:pt x="7144" y="300704"/>
                  </a:lnTo>
                  <a:lnTo>
                    <a:pt x="241935" y="3007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3" name="그룹 453">
            <a:extLst>
              <a:ext uri="{FF2B5EF4-FFF2-40B4-BE49-F238E27FC236}">
                <a16:creationId xmlns:a16="http://schemas.microsoft.com/office/drawing/2014/main" id="{41AE83A4-632F-49A6-B779-F2E3F92872BE}"/>
              </a:ext>
            </a:extLst>
          </p:cNvPr>
          <p:cNvGrpSpPr/>
          <p:nvPr/>
        </p:nvGrpSpPr>
        <p:grpSpPr>
          <a:xfrm>
            <a:off x="3338518" y="4732398"/>
            <a:ext cx="731889" cy="747357"/>
            <a:chOff x="6819320" y="1585851"/>
            <a:chExt cx="343756" cy="351021"/>
          </a:xfrm>
          <a:solidFill>
            <a:srgbClr val="77C5D5"/>
          </a:solidFill>
        </p:grpSpPr>
        <p:sp>
          <p:nvSpPr>
            <p:cNvPr id="34" name="자유형: 도형 454">
              <a:extLst>
                <a:ext uri="{FF2B5EF4-FFF2-40B4-BE49-F238E27FC236}">
                  <a16:creationId xmlns:a16="http://schemas.microsoft.com/office/drawing/2014/main" id="{A0BBFB64-66B1-4D8E-957A-94672902A113}"/>
                </a:ext>
              </a:extLst>
            </p:cNvPr>
            <p:cNvSpPr/>
            <p:nvPr/>
          </p:nvSpPr>
          <p:spPr>
            <a:xfrm>
              <a:off x="7110308" y="1676971"/>
              <a:ext cx="47625" cy="66675"/>
            </a:xfrm>
            <a:custGeom>
              <a:avLst/>
              <a:gdLst>
                <a:gd name="connsiteX0" fmla="*/ 7144 w 47625"/>
                <a:gd name="connsiteY0" fmla="*/ 7144 h 66675"/>
                <a:gd name="connsiteX1" fmla="*/ 7144 w 47625"/>
                <a:gd name="connsiteY1" fmla="*/ 65437 h 66675"/>
                <a:gd name="connsiteX2" fmla="*/ 41815 w 47625"/>
                <a:gd name="connsiteY2" fmla="*/ 3362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66675">
                  <a:moveTo>
                    <a:pt x="7144" y="7144"/>
                  </a:moveTo>
                  <a:lnTo>
                    <a:pt x="7144" y="65437"/>
                  </a:lnTo>
                  <a:lnTo>
                    <a:pt x="41815" y="336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455">
              <a:extLst>
                <a:ext uri="{FF2B5EF4-FFF2-40B4-BE49-F238E27FC236}">
                  <a16:creationId xmlns:a16="http://schemas.microsoft.com/office/drawing/2014/main" id="{B54179EF-D7BD-485D-8371-EA1DD386C550}"/>
                </a:ext>
              </a:extLst>
            </p:cNvPr>
            <p:cNvSpPr/>
            <p:nvPr/>
          </p:nvSpPr>
          <p:spPr>
            <a:xfrm>
              <a:off x="6884852" y="1630108"/>
              <a:ext cx="219075" cy="180975"/>
            </a:xfrm>
            <a:custGeom>
              <a:avLst/>
              <a:gdLst>
                <a:gd name="connsiteX0" fmla="*/ 89821 w 219075"/>
                <a:gd name="connsiteY0" fmla="*/ 159163 h 180975"/>
                <a:gd name="connsiteX1" fmla="*/ 130016 w 219075"/>
                <a:gd name="connsiteY1" fmla="*/ 159163 h 180975"/>
                <a:gd name="connsiteX2" fmla="*/ 156115 w 219075"/>
                <a:gd name="connsiteY2" fmla="*/ 182594 h 180975"/>
                <a:gd name="connsiteX3" fmla="*/ 212503 w 219075"/>
                <a:gd name="connsiteY3" fmla="*/ 131064 h 180975"/>
                <a:gd name="connsiteX4" fmla="*/ 212407 w 219075"/>
                <a:gd name="connsiteY4" fmla="*/ 17240 h 180975"/>
                <a:gd name="connsiteX5" fmla="*/ 202311 w 219075"/>
                <a:gd name="connsiteY5" fmla="*/ 7144 h 180975"/>
                <a:gd name="connsiteX6" fmla="*/ 17240 w 219075"/>
                <a:gd name="connsiteY6" fmla="*/ 7144 h 180975"/>
                <a:gd name="connsiteX7" fmla="*/ 7144 w 219075"/>
                <a:gd name="connsiteY7" fmla="*/ 17240 h 180975"/>
                <a:gd name="connsiteX8" fmla="*/ 7144 w 219075"/>
                <a:gd name="connsiteY8" fmla="*/ 130207 h 180975"/>
                <a:gd name="connsiteX9" fmla="*/ 63818 w 219075"/>
                <a:gd name="connsiteY9" fmla="*/ 182023 h 180975"/>
                <a:gd name="connsiteX10" fmla="*/ 89821 w 219075"/>
                <a:gd name="connsiteY10" fmla="*/ 159163 h 180975"/>
                <a:gd name="connsiteX11" fmla="*/ 90773 w 219075"/>
                <a:gd name="connsiteY11" fmla="*/ 52864 h 180975"/>
                <a:gd name="connsiteX12" fmla="*/ 168307 w 219075"/>
                <a:gd name="connsiteY12" fmla="*/ 52864 h 180975"/>
                <a:gd name="connsiteX13" fmla="*/ 178594 w 219075"/>
                <a:gd name="connsiteY13" fmla="*/ 61817 h 180975"/>
                <a:gd name="connsiteX14" fmla="*/ 168593 w 219075"/>
                <a:gd name="connsiteY14" fmla="*/ 73057 h 180975"/>
                <a:gd name="connsiteX15" fmla="*/ 91059 w 219075"/>
                <a:gd name="connsiteY15" fmla="*/ 73057 h 180975"/>
                <a:gd name="connsiteX16" fmla="*/ 80772 w 219075"/>
                <a:gd name="connsiteY16" fmla="*/ 64103 h 180975"/>
                <a:gd name="connsiteX17" fmla="*/ 90773 w 219075"/>
                <a:gd name="connsiteY17" fmla="*/ 52864 h 180975"/>
                <a:gd name="connsiteX18" fmla="*/ 90773 w 219075"/>
                <a:gd name="connsiteY18" fmla="*/ 93059 h 180975"/>
                <a:gd name="connsiteX19" fmla="*/ 168307 w 219075"/>
                <a:gd name="connsiteY19" fmla="*/ 93059 h 180975"/>
                <a:gd name="connsiteX20" fmla="*/ 178594 w 219075"/>
                <a:gd name="connsiteY20" fmla="*/ 102013 h 180975"/>
                <a:gd name="connsiteX21" fmla="*/ 168593 w 219075"/>
                <a:gd name="connsiteY21" fmla="*/ 113252 h 180975"/>
                <a:gd name="connsiteX22" fmla="*/ 91059 w 219075"/>
                <a:gd name="connsiteY22" fmla="*/ 113252 h 180975"/>
                <a:gd name="connsiteX23" fmla="*/ 80772 w 219075"/>
                <a:gd name="connsiteY23" fmla="*/ 104299 h 180975"/>
                <a:gd name="connsiteX24" fmla="*/ 90773 w 219075"/>
                <a:gd name="connsiteY24" fmla="*/ 93059 h 180975"/>
                <a:gd name="connsiteX25" fmla="*/ 50578 w 219075"/>
                <a:gd name="connsiteY25" fmla="*/ 113062 h 180975"/>
                <a:gd name="connsiteX26" fmla="*/ 40481 w 219075"/>
                <a:gd name="connsiteY26" fmla="*/ 102965 h 180975"/>
                <a:gd name="connsiteX27" fmla="*/ 50578 w 219075"/>
                <a:gd name="connsiteY27" fmla="*/ 92869 h 180975"/>
                <a:gd name="connsiteX28" fmla="*/ 60674 w 219075"/>
                <a:gd name="connsiteY28" fmla="*/ 102965 h 180975"/>
                <a:gd name="connsiteX29" fmla="*/ 50578 w 219075"/>
                <a:gd name="connsiteY29" fmla="*/ 113062 h 180975"/>
                <a:gd name="connsiteX30" fmla="*/ 50578 w 219075"/>
                <a:gd name="connsiteY30" fmla="*/ 72866 h 180975"/>
                <a:gd name="connsiteX31" fmla="*/ 40481 w 219075"/>
                <a:gd name="connsiteY31" fmla="*/ 62770 h 180975"/>
                <a:gd name="connsiteX32" fmla="*/ 50578 w 219075"/>
                <a:gd name="connsiteY32" fmla="*/ 52673 h 180975"/>
                <a:gd name="connsiteX33" fmla="*/ 60674 w 219075"/>
                <a:gd name="connsiteY33" fmla="*/ 62770 h 180975"/>
                <a:gd name="connsiteX34" fmla="*/ 50578 w 219075"/>
                <a:gd name="connsiteY34" fmla="*/ 7286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9075" h="180975">
                  <a:moveTo>
                    <a:pt x="89821" y="159163"/>
                  </a:moveTo>
                  <a:cubicBezTo>
                    <a:pt x="101346" y="148876"/>
                    <a:pt x="118491" y="148876"/>
                    <a:pt x="130016" y="159163"/>
                  </a:cubicBezTo>
                  <a:lnTo>
                    <a:pt x="156115" y="182594"/>
                  </a:lnTo>
                  <a:cubicBezTo>
                    <a:pt x="164402" y="174974"/>
                    <a:pt x="208979" y="134969"/>
                    <a:pt x="212503" y="131064"/>
                  </a:cubicBezTo>
                  <a:cubicBezTo>
                    <a:pt x="212503" y="93154"/>
                    <a:pt x="212407" y="55150"/>
                    <a:pt x="212407" y="17240"/>
                  </a:cubicBezTo>
                  <a:cubicBezTo>
                    <a:pt x="212407" y="11716"/>
                    <a:pt x="207931" y="7144"/>
                    <a:pt x="202311" y="7144"/>
                  </a:cubicBezTo>
                  <a:lnTo>
                    <a:pt x="17240" y="7144"/>
                  </a:lnTo>
                  <a:cubicBezTo>
                    <a:pt x="11716" y="7144"/>
                    <a:pt x="7144" y="11621"/>
                    <a:pt x="7144" y="17240"/>
                  </a:cubicBezTo>
                  <a:lnTo>
                    <a:pt x="7144" y="130207"/>
                  </a:lnTo>
                  <a:lnTo>
                    <a:pt x="63818" y="182023"/>
                  </a:lnTo>
                  <a:lnTo>
                    <a:pt x="89821" y="159163"/>
                  </a:lnTo>
                  <a:close/>
                  <a:moveTo>
                    <a:pt x="90773" y="52864"/>
                  </a:moveTo>
                  <a:lnTo>
                    <a:pt x="168307" y="52864"/>
                  </a:lnTo>
                  <a:cubicBezTo>
                    <a:pt x="173450" y="52864"/>
                    <a:pt x="178022" y="56674"/>
                    <a:pt x="178594" y="61817"/>
                  </a:cubicBezTo>
                  <a:cubicBezTo>
                    <a:pt x="179261" y="67913"/>
                    <a:pt x="174498" y="73057"/>
                    <a:pt x="168593" y="73057"/>
                  </a:cubicBezTo>
                  <a:lnTo>
                    <a:pt x="91059" y="73057"/>
                  </a:lnTo>
                  <a:cubicBezTo>
                    <a:pt x="85915" y="73057"/>
                    <a:pt x="81343" y="69247"/>
                    <a:pt x="80772" y="64103"/>
                  </a:cubicBezTo>
                  <a:cubicBezTo>
                    <a:pt x="80105" y="57912"/>
                    <a:pt x="84867" y="52864"/>
                    <a:pt x="90773" y="52864"/>
                  </a:cubicBezTo>
                  <a:close/>
                  <a:moveTo>
                    <a:pt x="90773" y="93059"/>
                  </a:moveTo>
                  <a:lnTo>
                    <a:pt x="168307" y="93059"/>
                  </a:lnTo>
                  <a:cubicBezTo>
                    <a:pt x="173450" y="93059"/>
                    <a:pt x="178022" y="96869"/>
                    <a:pt x="178594" y="102013"/>
                  </a:cubicBezTo>
                  <a:cubicBezTo>
                    <a:pt x="179261" y="108109"/>
                    <a:pt x="174498" y="113252"/>
                    <a:pt x="168593" y="113252"/>
                  </a:cubicBezTo>
                  <a:lnTo>
                    <a:pt x="91059" y="113252"/>
                  </a:lnTo>
                  <a:cubicBezTo>
                    <a:pt x="85915" y="113252"/>
                    <a:pt x="81343" y="109442"/>
                    <a:pt x="80772" y="104299"/>
                  </a:cubicBezTo>
                  <a:cubicBezTo>
                    <a:pt x="80105" y="98203"/>
                    <a:pt x="84867" y="93059"/>
                    <a:pt x="90773" y="93059"/>
                  </a:cubicBezTo>
                  <a:close/>
                  <a:moveTo>
                    <a:pt x="50578" y="113062"/>
                  </a:moveTo>
                  <a:cubicBezTo>
                    <a:pt x="45053" y="113062"/>
                    <a:pt x="40481" y="108585"/>
                    <a:pt x="40481" y="102965"/>
                  </a:cubicBezTo>
                  <a:cubicBezTo>
                    <a:pt x="40481" y="97441"/>
                    <a:pt x="44958" y="92869"/>
                    <a:pt x="50578" y="92869"/>
                  </a:cubicBezTo>
                  <a:cubicBezTo>
                    <a:pt x="56102" y="92869"/>
                    <a:pt x="60674" y="97346"/>
                    <a:pt x="60674" y="102965"/>
                  </a:cubicBezTo>
                  <a:cubicBezTo>
                    <a:pt x="60579" y="108585"/>
                    <a:pt x="56102" y="113062"/>
                    <a:pt x="50578" y="113062"/>
                  </a:cubicBezTo>
                  <a:close/>
                  <a:moveTo>
                    <a:pt x="50578" y="72866"/>
                  </a:moveTo>
                  <a:cubicBezTo>
                    <a:pt x="45053" y="72866"/>
                    <a:pt x="40481" y="68390"/>
                    <a:pt x="40481" y="62770"/>
                  </a:cubicBezTo>
                  <a:cubicBezTo>
                    <a:pt x="40481" y="57245"/>
                    <a:pt x="44958" y="52673"/>
                    <a:pt x="50578" y="52673"/>
                  </a:cubicBezTo>
                  <a:cubicBezTo>
                    <a:pt x="56102" y="52673"/>
                    <a:pt x="60674" y="57150"/>
                    <a:pt x="60674" y="62770"/>
                  </a:cubicBezTo>
                  <a:cubicBezTo>
                    <a:pt x="60579" y="68294"/>
                    <a:pt x="56102" y="72866"/>
                    <a:pt x="50578" y="72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456">
              <a:extLst>
                <a:ext uri="{FF2B5EF4-FFF2-40B4-BE49-F238E27FC236}">
                  <a16:creationId xmlns:a16="http://schemas.microsoft.com/office/drawing/2014/main" id="{5DEB5D6B-9BD7-4E83-B49A-319F06CCDE8A}"/>
                </a:ext>
              </a:extLst>
            </p:cNvPr>
            <p:cNvSpPr/>
            <p:nvPr/>
          </p:nvSpPr>
          <p:spPr>
            <a:xfrm>
              <a:off x="6952098" y="1585851"/>
              <a:ext cx="76200" cy="38100"/>
            </a:xfrm>
            <a:custGeom>
              <a:avLst/>
              <a:gdLst>
                <a:gd name="connsiteX0" fmla="*/ 48577 w 76200"/>
                <a:gd name="connsiteY0" fmla="*/ 9300 h 38100"/>
                <a:gd name="connsiteX1" fmla="*/ 36195 w 76200"/>
                <a:gd name="connsiteY1" fmla="*/ 9205 h 38100"/>
                <a:gd name="connsiteX2" fmla="*/ 7144 w 76200"/>
                <a:gd name="connsiteY2" fmla="*/ 31398 h 38100"/>
                <a:gd name="connsiteX3" fmla="*/ 77343 w 76200"/>
                <a:gd name="connsiteY3" fmla="*/ 31398 h 38100"/>
                <a:gd name="connsiteX4" fmla="*/ 48577 w 76200"/>
                <a:gd name="connsiteY4" fmla="*/ 93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38100">
                  <a:moveTo>
                    <a:pt x="48577" y="9300"/>
                  </a:moveTo>
                  <a:cubicBezTo>
                    <a:pt x="45053" y="6538"/>
                    <a:pt x="40005" y="6347"/>
                    <a:pt x="36195" y="9205"/>
                  </a:cubicBezTo>
                  <a:lnTo>
                    <a:pt x="7144" y="31398"/>
                  </a:lnTo>
                  <a:lnTo>
                    <a:pt x="77343" y="31398"/>
                  </a:lnTo>
                  <a:lnTo>
                    <a:pt x="48577" y="93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457">
              <a:extLst>
                <a:ext uri="{FF2B5EF4-FFF2-40B4-BE49-F238E27FC236}">
                  <a16:creationId xmlns:a16="http://schemas.microsoft.com/office/drawing/2014/main" id="{1561B6C1-0515-4CCE-B425-1C8E04172227}"/>
                </a:ext>
              </a:extLst>
            </p:cNvPr>
            <p:cNvSpPr/>
            <p:nvPr/>
          </p:nvSpPr>
          <p:spPr>
            <a:xfrm>
              <a:off x="6831607" y="1793997"/>
              <a:ext cx="323850" cy="142875"/>
            </a:xfrm>
            <a:custGeom>
              <a:avLst/>
              <a:gdLst>
                <a:gd name="connsiteX0" fmla="*/ 156020 w 323850"/>
                <a:gd name="connsiteY0" fmla="*/ 9751 h 142875"/>
                <a:gd name="connsiteX1" fmla="*/ 7144 w 323850"/>
                <a:gd name="connsiteY1" fmla="*/ 141768 h 142875"/>
                <a:gd name="connsiteX2" fmla="*/ 316802 w 323850"/>
                <a:gd name="connsiteY2" fmla="*/ 141768 h 142875"/>
                <a:gd name="connsiteX3" fmla="*/ 169545 w 323850"/>
                <a:gd name="connsiteY3" fmla="*/ 9751 h 142875"/>
                <a:gd name="connsiteX4" fmla="*/ 156020 w 323850"/>
                <a:gd name="connsiteY4" fmla="*/ 975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142875">
                  <a:moveTo>
                    <a:pt x="156020" y="9751"/>
                  </a:moveTo>
                  <a:lnTo>
                    <a:pt x="7144" y="141768"/>
                  </a:lnTo>
                  <a:lnTo>
                    <a:pt x="316802" y="141768"/>
                  </a:lnTo>
                  <a:lnTo>
                    <a:pt x="169545" y="9751"/>
                  </a:lnTo>
                  <a:cubicBezTo>
                    <a:pt x="165735" y="6227"/>
                    <a:pt x="159925" y="6322"/>
                    <a:pt x="156020" y="9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458">
              <a:extLst>
                <a:ext uri="{FF2B5EF4-FFF2-40B4-BE49-F238E27FC236}">
                  <a16:creationId xmlns:a16="http://schemas.microsoft.com/office/drawing/2014/main" id="{28B87DF8-9042-4BDC-BFAF-B0F1A14AD45C}"/>
                </a:ext>
              </a:extLst>
            </p:cNvPr>
            <p:cNvSpPr/>
            <p:nvPr/>
          </p:nvSpPr>
          <p:spPr>
            <a:xfrm>
              <a:off x="6830464" y="1676876"/>
              <a:ext cx="47625" cy="66675"/>
            </a:xfrm>
            <a:custGeom>
              <a:avLst/>
              <a:gdLst>
                <a:gd name="connsiteX0" fmla="*/ 41624 w 47625"/>
                <a:gd name="connsiteY0" fmla="*/ 7144 h 66675"/>
                <a:gd name="connsiteX1" fmla="*/ 7144 w 47625"/>
                <a:gd name="connsiteY1" fmla="*/ 33433 h 66675"/>
                <a:gd name="connsiteX2" fmla="*/ 41624 w 47625"/>
                <a:gd name="connsiteY2" fmla="*/ 6486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66675">
                  <a:moveTo>
                    <a:pt x="41624" y="7144"/>
                  </a:moveTo>
                  <a:lnTo>
                    <a:pt x="7144" y="33433"/>
                  </a:lnTo>
                  <a:lnTo>
                    <a:pt x="41624" y="648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459">
              <a:extLst>
                <a:ext uri="{FF2B5EF4-FFF2-40B4-BE49-F238E27FC236}">
                  <a16:creationId xmlns:a16="http://schemas.microsoft.com/office/drawing/2014/main" id="{C00CB98D-3CB9-4490-93FB-441E1DE84479}"/>
                </a:ext>
              </a:extLst>
            </p:cNvPr>
            <p:cNvSpPr/>
            <p:nvPr/>
          </p:nvSpPr>
          <p:spPr>
            <a:xfrm>
              <a:off x="6819320" y="1720595"/>
              <a:ext cx="114300" cy="200025"/>
            </a:xfrm>
            <a:custGeom>
              <a:avLst/>
              <a:gdLst>
                <a:gd name="connsiteX0" fmla="*/ 7144 w 114300"/>
                <a:gd name="connsiteY0" fmla="*/ 7144 h 200025"/>
                <a:gd name="connsiteX1" fmla="*/ 7144 w 114300"/>
                <a:gd name="connsiteY1" fmla="*/ 199168 h 200025"/>
                <a:gd name="connsiteX2" fmla="*/ 113729 w 114300"/>
                <a:gd name="connsiteY2" fmla="*/ 10468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7144" y="7144"/>
                  </a:moveTo>
                  <a:lnTo>
                    <a:pt x="7144" y="199168"/>
                  </a:lnTo>
                  <a:lnTo>
                    <a:pt x="113729" y="1046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460">
              <a:extLst>
                <a:ext uri="{FF2B5EF4-FFF2-40B4-BE49-F238E27FC236}">
                  <a16:creationId xmlns:a16="http://schemas.microsoft.com/office/drawing/2014/main" id="{2D01DBF4-B1CB-4535-B266-04C4B2FA02E1}"/>
                </a:ext>
              </a:extLst>
            </p:cNvPr>
            <p:cNvSpPr/>
            <p:nvPr/>
          </p:nvSpPr>
          <p:spPr>
            <a:xfrm>
              <a:off x="7048776" y="1721262"/>
              <a:ext cx="114300" cy="200025"/>
            </a:xfrm>
            <a:custGeom>
              <a:avLst/>
              <a:gdLst>
                <a:gd name="connsiteX0" fmla="*/ 7144 w 114300"/>
                <a:gd name="connsiteY0" fmla="*/ 104585 h 200025"/>
                <a:gd name="connsiteX1" fmla="*/ 113634 w 114300"/>
                <a:gd name="connsiteY1" fmla="*/ 200025 h 200025"/>
                <a:gd name="connsiteX2" fmla="*/ 113634 w 114300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7144" y="104585"/>
                  </a:moveTo>
                  <a:lnTo>
                    <a:pt x="113634" y="200025"/>
                  </a:lnTo>
                  <a:lnTo>
                    <a:pt x="11363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748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6B45546-FF82-45F9-A34D-5883957FA82B}"/>
              </a:ext>
            </a:extLst>
          </p:cNvPr>
          <p:cNvSpPr txBox="1"/>
          <p:nvPr/>
        </p:nvSpPr>
        <p:spPr>
          <a:xfrm>
            <a:off x="1440541" y="1506558"/>
            <a:ext cx="81788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>
                <a:solidFill>
                  <a:srgbClr val="58595B"/>
                </a:solidFill>
                <a:latin typeface="Lato Black" panose="020F0502020204030203" pitchFamily="34" charset="77"/>
              </a:rPr>
              <a:t>Contents</a:t>
            </a:r>
            <a:endParaRPr lang="ko-KR" altLang="en-US" dirty="0">
              <a:solidFill>
                <a:srgbClr val="58595B"/>
              </a:solidFill>
              <a:latin typeface="Lato Black" panose="020F0502020204030203" pitchFamily="34" charset="77"/>
            </a:endParaRPr>
          </a:p>
        </p:txBody>
      </p:sp>
      <p:sp>
        <p:nvSpPr>
          <p:cNvPr id="53" name="직사각형 13">
            <a:extLst>
              <a:ext uri="{FF2B5EF4-FFF2-40B4-BE49-F238E27FC236}">
                <a16:creationId xmlns:a16="http://schemas.microsoft.com/office/drawing/2014/main" id="{BA48AB66-FAAA-497C-928E-FB5EF35C6501}"/>
              </a:ext>
            </a:extLst>
          </p:cNvPr>
          <p:cNvSpPr/>
          <p:nvPr/>
        </p:nvSpPr>
        <p:spPr>
          <a:xfrm>
            <a:off x="2869874" y="2484164"/>
            <a:ext cx="4539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8595B"/>
                </a:solidFill>
                <a:latin typeface="Century Gothic" panose="020B0502020202020204" pitchFamily="34" charset="0"/>
              </a:rPr>
              <a:t>What is Career Connections?</a:t>
            </a:r>
            <a:endParaRPr lang="ko-KR" altLang="en-US" sz="20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직사각형 14">
            <a:extLst>
              <a:ext uri="{FF2B5EF4-FFF2-40B4-BE49-F238E27FC236}">
                <a16:creationId xmlns:a16="http://schemas.microsoft.com/office/drawing/2014/main" id="{4C4DF19D-49A8-4158-A8A7-B1E0CB82D66E}"/>
              </a:ext>
            </a:extLst>
          </p:cNvPr>
          <p:cNvSpPr/>
          <p:nvPr/>
        </p:nvSpPr>
        <p:spPr>
          <a:xfrm>
            <a:off x="2133274" y="2402592"/>
            <a:ext cx="105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58595B"/>
                </a:solidFill>
                <a:latin typeface="Century Gothic" panose="020B0502020202020204" pitchFamily="34" charset="0"/>
              </a:rPr>
              <a:t>01</a:t>
            </a:r>
            <a:endParaRPr lang="ko-KR" altLang="en-US" sz="32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직사각형 22">
            <a:extLst>
              <a:ext uri="{FF2B5EF4-FFF2-40B4-BE49-F238E27FC236}">
                <a16:creationId xmlns:a16="http://schemas.microsoft.com/office/drawing/2014/main" id="{0108D0DA-695D-4990-B925-F417D7D36267}"/>
              </a:ext>
            </a:extLst>
          </p:cNvPr>
          <p:cNvSpPr/>
          <p:nvPr/>
        </p:nvSpPr>
        <p:spPr>
          <a:xfrm>
            <a:off x="2892694" y="3292479"/>
            <a:ext cx="3622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8595B"/>
                </a:solidFill>
                <a:latin typeface="Century Gothic" panose="020B0502020202020204" pitchFamily="34" charset="0"/>
              </a:rPr>
              <a:t>Why should you attend?</a:t>
            </a:r>
            <a:endParaRPr lang="ko-KR" altLang="en-US" sz="20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직사각형 23">
            <a:extLst>
              <a:ext uri="{FF2B5EF4-FFF2-40B4-BE49-F238E27FC236}">
                <a16:creationId xmlns:a16="http://schemas.microsoft.com/office/drawing/2014/main" id="{871B88CE-ACAE-46EF-9112-44C9706D4EEC}"/>
              </a:ext>
            </a:extLst>
          </p:cNvPr>
          <p:cNvSpPr/>
          <p:nvPr/>
        </p:nvSpPr>
        <p:spPr>
          <a:xfrm>
            <a:off x="2133274" y="3204393"/>
            <a:ext cx="105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58595B"/>
                </a:solidFill>
                <a:latin typeface="Century Gothic" panose="020B0502020202020204" pitchFamily="34" charset="0"/>
              </a:rPr>
              <a:t>02</a:t>
            </a:r>
            <a:endParaRPr lang="ko-KR" altLang="en-US" sz="32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직사각형 29">
            <a:extLst>
              <a:ext uri="{FF2B5EF4-FFF2-40B4-BE49-F238E27FC236}">
                <a16:creationId xmlns:a16="http://schemas.microsoft.com/office/drawing/2014/main" id="{190B6FFB-3E3D-477E-A112-845934F55444}"/>
              </a:ext>
            </a:extLst>
          </p:cNvPr>
          <p:cNvSpPr/>
          <p:nvPr/>
        </p:nvSpPr>
        <p:spPr>
          <a:xfrm>
            <a:off x="2869874" y="4149538"/>
            <a:ext cx="3087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8595B"/>
                </a:solidFill>
                <a:latin typeface="Century Gothic" panose="020B0502020202020204" pitchFamily="34" charset="0"/>
              </a:rPr>
              <a:t>Employer expectations</a:t>
            </a:r>
            <a:endParaRPr lang="ko-KR" altLang="en-US" sz="20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직사각형 30">
            <a:extLst>
              <a:ext uri="{FF2B5EF4-FFF2-40B4-BE49-F238E27FC236}">
                <a16:creationId xmlns:a16="http://schemas.microsoft.com/office/drawing/2014/main" id="{7EAA95DF-1FAA-45F9-AC3F-5E927C5E91CF}"/>
              </a:ext>
            </a:extLst>
          </p:cNvPr>
          <p:cNvSpPr/>
          <p:nvPr/>
        </p:nvSpPr>
        <p:spPr>
          <a:xfrm>
            <a:off x="2139267" y="4082629"/>
            <a:ext cx="105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58595B"/>
                </a:solidFill>
                <a:latin typeface="Century Gothic" panose="020B0502020202020204" pitchFamily="34" charset="0"/>
              </a:rPr>
              <a:t>03</a:t>
            </a:r>
            <a:endParaRPr lang="ko-KR" altLang="en-US" sz="32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직사각형 29">
            <a:extLst>
              <a:ext uri="{FF2B5EF4-FFF2-40B4-BE49-F238E27FC236}">
                <a16:creationId xmlns:a16="http://schemas.microsoft.com/office/drawing/2014/main" id="{C7A20410-4D5D-45CD-ACC8-2EC5D8961D90}"/>
              </a:ext>
            </a:extLst>
          </p:cNvPr>
          <p:cNvSpPr/>
          <p:nvPr/>
        </p:nvSpPr>
        <p:spPr>
          <a:xfrm>
            <a:off x="7907284" y="2548452"/>
            <a:ext cx="3087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8595B"/>
                </a:solidFill>
                <a:latin typeface="Century Gothic" panose="020B0502020202020204" pitchFamily="34" charset="0"/>
              </a:rPr>
              <a:t>First impressions</a:t>
            </a:r>
            <a:endParaRPr lang="ko-KR" altLang="en-US" sz="20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직사각형 30">
            <a:extLst>
              <a:ext uri="{FF2B5EF4-FFF2-40B4-BE49-F238E27FC236}">
                <a16:creationId xmlns:a16="http://schemas.microsoft.com/office/drawing/2014/main" id="{B64469E7-C76C-46E3-A2DB-E608A7818D20}"/>
              </a:ext>
            </a:extLst>
          </p:cNvPr>
          <p:cNvSpPr/>
          <p:nvPr/>
        </p:nvSpPr>
        <p:spPr>
          <a:xfrm>
            <a:off x="7170684" y="2461561"/>
            <a:ext cx="105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58595B"/>
                </a:solidFill>
                <a:latin typeface="Century Gothic" panose="020B0502020202020204" pitchFamily="34" charset="0"/>
              </a:rPr>
              <a:t>05</a:t>
            </a:r>
            <a:endParaRPr lang="ko-KR" altLang="en-US" sz="32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직사각형 29">
            <a:extLst>
              <a:ext uri="{FF2B5EF4-FFF2-40B4-BE49-F238E27FC236}">
                <a16:creationId xmlns:a16="http://schemas.microsoft.com/office/drawing/2014/main" id="{8E58F0E0-AF1D-4F39-BFBD-13602DC47A65}"/>
              </a:ext>
            </a:extLst>
          </p:cNvPr>
          <p:cNvSpPr/>
          <p:nvPr/>
        </p:nvSpPr>
        <p:spPr>
          <a:xfrm>
            <a:off x="2892694" y="4910018"/>
            <a:ext cx="3087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8595B"/>
                </a:solidFill>
                <a:latin typeface="Century Gothic" panose="020B0502020202020204" pitchFamily="34" charset="0"/>
              </a:rPr>
              <a:t>Elevator pitch</a:t>
            </a:r>
            <a:endParaRPr lang="ko-KR" altLang="en-US" sz="20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직사각형 30">
            <a:extLst>
              <a:ext uri="{FF2B5EF4-FFF2-40B4-BE49-F238E27FC236}">
                <a16:creationId xmlns:a16="http://schemas.microsoft.com/office/drawing/2014/main" id="{533D6EB0-AD19-4AA7-AAB5-25018EF0A4A5}"/>
              </a:ext>
            </a:extLst>
          </p:cNvPr>
          <p:cNvSpPr/>
          <p:nvPr/>
        </p:nvSpPr>
        <p:spPr>
          <a:xfrm>
            <a:off x="2133274" y="4832002"/>
            <a:ext cx="105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58595B"/>
                </a:solidFill>
                <a:latin typeface="Century Gothic" panose="020B0502020202020204" pitchFamily="34" charset="0"/>
              </a:rPr>
              <a:t>04</a:t>
            </a:r>
            <a:endParaRPr lang="ko-KR" altLang="en-US" sz="32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직사각형 29">
            <a:extLst>
              <a:ext uri="{FF2B5EF4-FFF2-40B4-BE49-F238E27FC236}">
                <a16:creationId xmlns:a16="http://schemas.microsoft.com/office/drawing/2014/main" id="{A53A9424-2872-4C57-A5C0-FA06C9A992CB}"/>
              </a:ext>
            </a:extLst>
          </p:cNvPr>
          <p:cNvSpPr/>
          <p:nvPr/>
        </p:nvSpPr>
        <p:spPr>
          <a:xfrm>
            <a:off x="7907284" y="3294126"/>
            <a:ext cx="3087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8595B"/>
                </a:solidFill>
                <a:latin typeface="Century Gothic" panose="020B0502020202020204" pitchFamily="34" charset="0"/>
              </a:rPr>
              <a:t>Resume</a:t>
            </a:r>
            <a:endParaRPr lang="ko-KR" altLang="en-US" sz="20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직사각형 30">
            <a:extLst>
              <a:ext uri="{FF2B5EF4-FFF2-40B4-BE49-F238E27FC236}">
                <a16:creationId xmlns:a16="http://schemas.microsoft.com/office/drawing/2014/main" id="{42A01E19-900D-42D0-8F30-5026C14BFF3A}"/>
              </a:ext>
            </a:extLst>
          </p:cNvPr>
          <p:cNvSpPr/>
          <p:nvPr/>
        </p:nvSpPr>
        <p:spPr>
          <a:xfrm>
            <a:off x="7170684" y="3228001"/>
            <a:ext cx="105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58595B"/>
                </a:solidFill>
                <a:latin typeface="Century Gothic" panose="020B0502020202020204" pitchFamily="34" charset="0"/>
              </a:rPr>
              <a:t>06</a:t>
            </a:r>
            <a:endParaRPr lang="ko-KR" altLang="en-US" sz="32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직사각형 29">
            <a:extLst>
              <a:ext uri="{FF2B5EF4-FFF2-40B4-BE49-F238E27FC236}">
                <a16:creationId xmlns:a16="http://schemas.microsoft.com/office/drawing/2014/main" id="{64AF37B1-4746-419D-BEAC-A278E17BE0BE}"/>
              </a:ext>
            </a:extLst>
          </p:cNvPr>
          <p:cNvSpPr/>
          <p:nvPr/>
        </p:nvSpPr>
        <p:spPr>
          <a:xfrm>
            <a:off x="7907284" y="4075853"/>
            <a:ext cx="3087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rgbClr val="58595B"/>
                </a:solidFill>
                <a:latin typeface="Century Gothic" panose="020B0502020202020204" pitchFamily="34" charset="0"/>
              </a:rPr>
              <a:t>Recap</a:t>
            </a:r>
            <a:endParaRPr lang="ko-KR" altLang="en-US" sz="20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직사각형 30">
            <a:extLst>
              <a:ext uri="{FF2B5EF4-FFF2-40B4-BE49-F238E27FC236}">
                <a16:creationId xmlns:a16="http://schemas.microsoft.com/office/drawing/2014/main" id="{8F38D45D-1272-414E-8865-5D9D841634CE}"/>
              </a:ext>
            </a:extLst>
          </p:cNvPr>
          <p:cNvSpPr/>
          <p:nvPr/>
        </p:nvSpPr>
        <p:spPr>
          <a:xfrm>
            <a:off x="7170685" y="3983808"/>
            <a:ext cx="105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solidFill>
                  <a:srgbClr val="58595B"/>
                </a:solidFill>
                <a:latin typeface="Century Gothic" panose="020B0502020202020204" pitchFamily="34" charset="0"/>
              </a:rPr>
              <a:t>07</a:t>
            </a:r>
            <a:endParaRPr lang="ko-KR" altLang="en-US" sz="32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38F092-BF3D-4DDE-9378-E3CEB647829A}"/>
              </a:ext>
            </a:extLst>
          </p:cNvPr>
          <p:cNvSpPr txBox="1"/>
          <p:nvPr/>
        </p:nvSpPr>
        <p:spPr>
          <a:xfrm>
            <a:off x="5525934" y="1466797"/>
            <a:ext cx="47256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rgbClr val="58595B"/>
                </a:solidFill>
                <a:latin typeface="Century Gothic" panose="020B0502020202020204" pitchFamily="34" charset="0"/>
              </a:rPr>
              <a:t>Allows for students seeking an alternative to college to learn about employment prospects in Lenawee County.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rgbClr val="58595B"/>
                </a:solidFill>
                <a:latin typeface="Century Gothic" panose="020B0502020202020204" pitchFamily="34" charset="0"/>
              </a:rPr>
              <a:t>Connects students who are exploring their options after </a:t>
            </a:r>
            <a:r>
              <a:rPr lang="en-US" altLang="ko-KR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high school with </a:t>
            </a:r>
            <a:r>
              <a:rPr lang="en-US" altLang="ko-KR" sz="1800" dirty="0">
                <a:solidFill>
                  <a:srgbClr val="58595B"/>
                </a:solidFill>
                <a:latin typeface="Century Gothic" panose="020B0502020202020204" pitchFamily="34" charset="0"/>
              </a:rPr>
              <a:t>interested employers in Lenawee County.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rgbClr val="58595B"/>
                </a:solidFill>
                <a:latin typeface="Century Gothic" panose="020B0502020202020204" pitchFamily="34" charset="0"/>
              </a:rPr>
              <a:t>Opportunity to get a full-time or part-time job, apprenticeship, or tuition reimbursement.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ko-KR" sz="1800" dirty="0">
                <a:solidFill>
                  <a:srgbClr val="58595B"/>
                </a:solidFill>
                <a:latin typeface="Century Gothic" panose="020B0502020202020204" pitchFamily="34" charset="0"/>
              </a:rPr>
              <a:t>Employers will be from 6 different </a:t>
            </a:r>
            <a:r>
              <a:rPr lang="en-US" altLang="ko-KR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career pathways.</a:t>
            </a:r>
          </a:p>
        </p:txBody>
      </p:sp>
      <p:pic>
        <p:nvPicPr>
          <p:cNvPr id="7" name="Picture Placeholder 6" descr="Icon&#10;&#10;Description automatically generated">
            <a:extLst>
              <a:ext uri="{FF2B5EF4-FFF2-40B4-BE49-F238E27FC236}">
                <a16:creationId xmlns:a16="http://schemas.microsoft.com/office/drawing/2014/main" id="{8AEAB080-AD91-4335-A707-3BCBC01BA12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" b="656"/>
          <a:stretch>
            <a:fillRect/>
          </a:stretch>
        </p:blipFill>
        <p:spPr>
          <a:xfrm>
            <a:off x="473075" y="1383702"/>
            <a:ext cx="4319588" cy="4321175"/>
          </a:xfr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D0010B4C-86CA-4337-ADBE-D17CF2FD1B31}"/>
              </a:ext>
            </a:extLst>
          </p:cNvPr>
          <p:cNvSpPr/>
          <p:nvPr/>
        </p:nvSpPr>
        <p:spPr>
          <a:xfrm>
            <a:off x="3569191" y="4185241"/>
            <a:ext cx="1732778" cy="1732778"/>
          </a:xfrm>
          <a:prstGeom prst="ellipse">
            <a:avLst/>
          </a:pr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420E68-706A-4AD0-83FD-E7E1AA7CED8C}"/>
              </a:ext>
            </a:extLst>
          </p:cNvPr>
          <p:cNvSpPr txBox="1"/>
          <p:nvPr/>
        </p:nvSpPr>
        <p:spPr>
          <a:xfrm>
            <a:off x="882442" y="3691082"/>
            <a:ext cx="3196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58595B"/>
                </a:solidFill>
                <a:latin typeface="Lato Black" panose="020F0502020204030203" pitchFamily="34" charset="77"/>
                <a:cs typeface="Arial" panose="020B0604020202020204" pitchFamily="34" charset="0"/>
              </a:rPr>
              <a:t>What is Career Connections?</a:t>
            </a:r>
            <a:endParaRPr lang="ko-KR" altLang="en-US" sz="3200" b="1" dirty="0">
              <a:solidFill>
                <a:srgbClr val="58595B"/>
              </a:solidFill>
              <a:latin typeface="Lato Black" panose="020F0502020204030203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lose-up of hands shaking&#10;&#10;Description automatically generated">
            <a:extLst>
              <a:ext uri="{FF2B5EF4-FFF2-40B4-BE49-F238E27FC236}">
                <a16:creationId xmlns:a16="http://schemas.microsoft.com/office/drawing/2014/main" id="{779962C0-F135-4C45-B442-F49B6BD90FD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>
            <a:fillRect/>
          </a:stretch>
        </p:blipFill>
        <p:spPr>
          <a:xfrm>
            <a:off x="7216775" y="1160463"/>
            <a:ext cx="4319588" cy="4319587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574260-BA2E-4CC1-89FE-1E30A2C9CBAD}"/>
              </a:ext>
            </a:extLst>
          </p:cNvPr>
          <p:cNvSpPr txBox="1"/>
          <p:nvPr/>
        </p:nvSpPr>
        <p:spPr>
          <a:xfrm>
            <a:off x="1113950" y="1109515"/>
            <a:ext cx="49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ko-KR" b="1" dirty="0">
                <a:solidFill>
                  <a:srgbClr val="58595B"/>
                </a:solidFill>
                <a:latin typeface="Lato Black" panose="020F0502020204030203" pitchFamily="34" charset="77"/>
              </a:rPr>
              <a:t>Why should you attend?</a:t>
            </a:r>
            <a:endParaRPr lang="ko-KR" altLang="en-US" b="1" dirty="0">
              <a:solidFill>
                <a:srgbClr val="58595B"/>
              </a:solidFill>
              <a:latin typeface="Lato Black" panose="020F0502020204030203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0657D-E07E-468E-8D4F-8E7EA4B567BE}"/>
              </a:ext>
            </a:extLst>
          </p:cNvPr>
          <p:cNvSpPr txBox="1"/>
          <p:nvPr/>
        </p:nvSpPr>
        <p:spPr>
          <a:xfrm>
            <a:off x="1844080" y="2712786"/>
            <a:ext cx="402112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rgbClr val="212761"/>
                </a:solidFill>
              </a:defRPr>
            </a:lvl1pPr>
          </a:lstStyle>
          <a:p>
            <a:pPr algn="l"/>
            <a:r>
              <a:rPr lang="en-US" altLang="ko-KR" sz="1400" dirty="0">
                <a:solidFill>
                  <a:srgbClr val="58595B"/>
                </a:solidFill>
                <a:latin typeface="Century Gothic" panose="020B0502020202020204" pitchFamily="34" charset="0"/>
              </a:rPr>
              <a:t>This event features many employers who are ready to hire. </a:t>
            </a:r>
            <a:endParaRPr lang="ko-KR" altLang="en-US" sz="14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4F252E9-EE61-4939-B6CC-204AC9F5FA2C}"/>
              </a:ext>
            </a:extLst>
          </p:cNvPr>
          <p:cNvSpPr/>
          <p:nvPr/>
        </p:nvSpPr>
        <p:spPr>
          <a:xfrm>
            <a:off x="1822615" y="2232366"/>
            <a:ext cx="4550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rgbClr val="58595B"/>
                </a:solidFill>
                <a:latin typeface="Lato Black" panose="020F0502020204030203" pitchFamily="34" charset="77"/>
              </a:rPr>
              <a:t>Get a good job after graduation</a:t>
            </a:r>
            <a:endParaRPr lang="ko-KR" altLang="en-US" sz="2400" b="1" dirty="0">
              <a:solidFill>
                <a:srgbClr val="58595B"/>
              </a:solidFill>
              <a:latin typeface="Lato Black" panose="020F0502020204030203" pitchFamily="34" charset="77"/>
            </a:endParaRPr>
          </a:p>
        </p:txBody>
      </p:sp>
      <p:sp>
        <p:nvSpPr>
          <p:cNvPr id="27" name="자유형: 도형 26">
            <a:extLst>
              <a:ext uri="{FF2B5EF4-FFF2-40B4-BE49-F238E27FC236}">
                <a16:creationId xmlns:a16="http://schemas.microsoft.com/office/drawing/2014/main" id="{B5CB0B9F-67A4-4DDD-9F11-DCDAE4D36F6B}"/>
              </a:ext>
            </a:extLst>
          </p:cNvPr>
          <p:cNvSpPr/>
          <p:nvPr/>
        </p:nvSpPr>
        <p:spPr>
          <a:xfrm>
            <a:off x="1240346" y="2201588"/>
            <a:ext cx="459414" cy="523220"/>
          </a:xfrm>
          <a:custGeom>
            <a:avLst/>
            <a:gdLst>
              <a:gd name="connsiteX0" fmla="*/ 336869 w 342900"/>
              <a:gd name="connsiteY0" fmla="*/ 48482 h 390525"/>
              <a:gd name="connsiteX1" fmla="*/ 286006 w 342900"/>
              <a:gd name="connsiteY1" fmla="*/ 7144 h 390525"/>
              <a:gd name="connsiteX2" fmla="*/ 286006 w 342900"/>
              <a:gd name="connsiteY2" fmla="*/ 7144 h 390525"/>
              <a:gd name="connsiteX3" fmla="*/ 255716 w 342900"/>
              <a:gd name="connsiteY3" fmla="*/ 7144 h 390525"/>
              <a:gd name="connsiteX4" fmla="*/ 90172 w 342900"/>
              <a:gd name="connsiteY4" fmla="*/ 7144 h 390525"/>
              <a:gd name="connsiteX5" fmla="*/ 59882 w 342900"/>
              <a:gd name="connsiteY5" fmla="*/ 7144 h 390525"/>
              <a:gd name="connsiteX6" fmla="*/ 59882 w 342900"/>
              <a:gd name="connsiteY6" fmla="*/ 7144 h 390525"/>
              <a:gd name="connsiteX7" fmla="*/ 9019 w 342900"/>
              <a:gd name="connsiteY7" fmla="*/ 48482 h 390525"/>
              <a:gd name="connsiteX8" fmla="*/ 19592 w 342900"/>
              <a:gd name="connsiteY8" fmla="*/ 103727 h 390525"/>
              <a:gd name="connsiteX9" fmla="*/ 73217 w 342900"/>
              <a:gd name="connsiteY9" fmla="*/ 152305 h 390525"/>
              <a:gd name="connsiteX10" fmla="*/ 155704 w 342900"/>
              <a:gd name="connsiteY10" fmla="*/ 244126 h 390525"/>
              <a:gd name="connsiteX11" fmla="*/ 155704 w 342900"/>
              <a:gd name="connsiteY11" fmla="*/ 282035 h 390525"/>
              <a:gd name="connsiteX12" fmla="*/ 102459 w 342900"/>
              <a:gd name="connsiteY12" fmla="*/ 282035 h 390525"/>
              <a:gd name="connsiteX13" fmla="*/ 85124 w 342900"/>
              <a:gd name="connsiteY13" fmla="*/ 299371 h 390525"/>
              <a:gd name="connsiteX14" fmla="*/ 85124 w 342900"/>
              <a:gd name="connsiteY14" fmla="*/ 370332 h 390525"/>
              <a:gd name="connsiteX15" fmla="*/ 102459 w 342900"/>
              <a:gd name="connsiteY15" fmla="*/ 387667 h 390525"/>
              <a:gd name="connsiteX16" fmla="*/ 244001 w 342900"/>
              <a:gd name="connsiteY16" fmla="*/ 387667 h 390525"/>
              <a:gd name="connsiteX17" fmla="*/ 261336 w 342900"/>
              <a:gd name="connsiteY17" fmla="*/ 370332 h 390525"/>
              <a:gd name="connsiteX18" fmla="*/ 261336 w 342900"/>
              <a:gd name="connsiteY18" fmla="*/ 299371 h 390525"/>
              <a:gd name="connsiteX19" fmla="*/ 244001 w 342900"/>
              <a:gd name="connsiteY19" fmla="*/ 282035 h 390525"/>
              <a:gd name="connsiteX20" fmla="*/ 190756 w 342900"/>
              <a:gd name="connsiteY20" fmla="*/ 282035 h 390525"/>
              <a:gd name="connsiteX21" fmla="*/ 190756 w 342900"/>
              <a:gd name="connsiteY21" fmla="*/ 244221 h 390525"/>
              <a:gd name="connsiteX22" fmla="*/ 272862 w 342900"/>
              <a:gd name="connsiteY22" fmla="*/ 152305 h 390525"/>
              <a:gd name="connsiteX23" fmla="*/ 326297 w 342900"/>
              <a:gd name="connsiteY23" fmla="*/ 103822 h 390525"/>
              <a:gd name="connsiteX24" fmla="*/ 336869 w 342900"/>
              <a:gd name="connsiteY24" fmla="*/ 48482 h 390525"/>
              <a:gd name="connsiteX25" fmla="*/ 42833 w 342900"/>
              <a:gd name="connsiteY25" fmla="*/ 57340 h 390525"/>
              <a:gd name="connsiteX26" fmla="*/ 60168 w 342900"/>
              <a:gd name="connsiteY26" fmla="*/ 42005 h 390525"/>
              <a:gd name="connsiteX27" fmla="*/ 60168 w 342900"/>
              <a:gd name="connsiteY27" fmla="*/ 42005 h 390525"/>
              <a:gd name="connsiteX28" fmla="*/ 73217 w 342900"/>
              <a:gd name="connsiteY28" fmla="*/ 42005 h 390525"/>
              <a:gd name="connsiteX29" fmla="*/ 73313 w 342900"/>
              <a:gd name="connsiteY29" fmla="*/ 110871 h 390525"/>
              <a:gd name="connsiteX30" fmla="*/ 42833 w 342900"/>
              <a:gd name="connsiteY30" fmla="*/ 57340 h 390525"/>
              <a:gd name="connsiteX31" fmla="*/ 273052 w 342900"/>
              <a:gd name="connsiteY31" fmla="*/ 110776 h 390525"/>
              <a:gd name="connsiteX32" fmla="*/ 273052 w 342900"/>
              <a:gd name="connsiteY32" fmla="*/ 42005 h 390525"/>
              <a:gd name="connsiteX33" fmla="*/ 286101 w 342900"/>
              <a:gd name="connsiteY33" fmla="*/ 42005 h 390525"/>
              <a:gd name="connsiteX34" fmla="*/ 286101 w 342900"/>
              <a:gd name="connsiteY34" fmla="*/ 42005 h 390525"/>
              <a:gd name="connsiteX35" fmla="*/ 303436 w 342900"/>
              <a:gd name="connsiteY35" fmla="*/ 57340 h 390525"/>
              <a:gd name="connsiteX36" fmla="*/ 273052 w 342900"/>
              <a:gd name="connsiteY36" fmla="*/ 110776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900" h="390525">
                <a:moveTo>
                  <a:pt x="336869" y="48482"/>
                </a:moveTo>
                <a:cubicBezTo>
                  <a:pt x="330678" y="24098"/>
                  <a:pt x="309723" y="7144"/>
                  <a:pt x="286006" y="7144"/>
                </a:cubicBezTo>
                <a:cubicBezTo>
                  <a:pt x="286006" y="7144"/>
                  <a:pt x="286006" y="7144"/>
                  <a:pt x="286006" y="7144"/>
                </a:cubicBezTo>
                <a:lnTo>
                  <a:pt x="255716" y="7144"/>
                </a:lnTo>
                <a:lnTo>
                  <a:pt x="90172" y="7144"/>
                </a:lnTo>
                <a:lnTo>
                  <a:pt x="59882" y="7144"/>
                </a:lnTo>
                <a:cubicBezTo>
                  <a:pt x="59882" y="7144"/>
                  <a:pt x="59882" y="7144"/>
                  <a:pt x="59882" y="7144"/>
                </a:cubicBezTo>
                <a:cubicBezTo>
                  <a:pt x="36165" y="7144"/>
                  <a:pt x="15305" y="24194"/>
                  <a:pt x="9019" y="48482"/>
                </a:cubicBezTo>
                <a:cubicBezTo>
                  <a:pt x="5876" y="60865"/>
                  <a:pt x="5113" y="80581"/>
                  <a:pt x="19592" y="103727"/>
                </a:cubicBezTo>
                <a:cubicBezTo>
                  <a:pt x="30640" y="121444"/>
                  <a:pt x="48738" y="137731"/>
                  <a:pt x="73217" y="152305"/>
                </a:cubicBezTo>
                <a:cubicBezTo>
                  <a:pt x="76265" y="198501"/>
                  <a:pt x="110841" y="236220"/>
                  <a:pt x="155704" y="244126"/>
                </a:cubicBezTo>
                <a:lnTo>
                  <a:pt x="155704" y="282035"/>
                </a:lnTo>
                <a:lnTo>
                  <a:pt x="102459" y="282035"/>
                </a:lnTo>
                <a:cubicBezTo>
                  <a:pt x="92934" y="282035"/>
                  <a:pt x="85124" y="289751"/>
                  <a:pt x="85124" y="299371"/>
                </a:cubicBezTo>
                <a:lnTo>
                  <a:pt x="85124" y="370332"/>
                </a:lnTo>
                <a:cubicBezTo>
                  <a:pt x="85124" y="379857"/>
                  <a:pt x="92839" y="387667"/>
                  <a:pt x="102459" y="387667"/>
                </a:cubicBezTo>
                <a:lnTo>
                  <a:pt x="244001" y="387667"/>
                </a:lnTo>
                <a:cubicBezTo>
                  <a:pt x="253526" y="387667"/>
                  <a:pt x="261336" y="379952"/>
                  <a:pt x="261336" y="370332"/>
                </a:cubicBezTo>
                <a:lnTo>
                  <a:pt x="261336" y="299371"/>
                </a:lnTo>
                <a:cubicBezTo>
                  <a:pt x="261336" y="289846"/>
                  <a:pt x="253621" y="282035"/>
                  <a:pt x="244001" y="282035"/>
                </a:cubicBezTo>
                <a:lnTo>
                  <a:pt x="190756" y="282035"/>
                </a:lnTo>
                <a:lnTo>
                  <a:pt x="190756" y="244221"/>
                </a:lnTo>
                <a:cubicBezTo>
                  <a:pt x="235238" y="236410"/>
                  <a:pt x="269908" y="198596"/>
                  <a:pt x="272862" y="152305"/>
                </a:cubicBezTo>
                <a:cubicBezTo>
                  <a:pt x="297246" y="137731"/>
                  <a:pt x="315247" y="121444"/>
                  <a:pt x="326297" y="103822"/>
                </a:cubicBezTo>
                <a:cubicBezTo>
                  <a:pt x="340774" y="80581"/>
                  <a:pt x="340013" y="60865"/>
                  <a:pt x="336869" y="48482"/>
                </a:cubicBezTo>
                <a:close/>
                <a:moveTo>
                  <a:pt x="42833" y="57340"/>
                </a:moveTo>
                <a:cubicBezTo>
                  <a:pt x="45405" y="47244"/>
                  <a:pt x="53501" y="42005"/>
                  <a:pt x="60168" y="42005"/>
                </a:cubicBezTo>
                <a:lnTo>
                  <a:pt x="60168" y="42005"/>
                </a:lnTo>
                <a:lnTo>
                  <a:pt x="73217" y="42005"/>
                </a:lnTo>
                <a:lnTo>
                  <a:pt x="73313" y="110871"/>
                </a:lnTo>
                <a:cubicBezTo>
                  <a:pt x="46643" y="90297"/>
                  <a:pt x="39499" y="70580"/>
                  <a:pt x="42833" y="57340"/>
                </a:cubicBezTo>
                <a:close/>
                <a:moveTo>
                  <a:pt x="273052" y="110776"/>
                </a:moveTo>
                <a:lnTo>
                  <a:pt x="273052" y="42005"/>
                </a:lnTo>
                <a:lnTo>
                  <a:pt x="286101" y="42005"/>
                </a:lnTo>
                <a:lnTo>
                  <a:pt x="286101" y="42005"/>
                </a:lnTo>
                <a:cubicBezTo>
                  <a:pt x="292769" y="42005"/>
                  <a:pt x="300865" y="47244"/>
                  <a:pt x="303436" y="57340"/>
                </a:cubicBezTo>
                <a:cubicBezTo>
                  <a:pt x="306865" y="70580"/>
                  <a:pt x="299722" y="90202"/>
                  <a:pt x="273052" y="11077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1AD193-DF76-4DF6-95D8-3A70CADC6F49}"/>
              </a:ext>
            </a:extLst>
          </p:cNvPr>
          <p:cNvSpPr txBox="1"/>
          <p:nvPr/>
        </p:nvSpPr>
        <p:spPr>
          <a:xfrm>
            <a:off x="1821113" y="3841969"/>
            <a:ext cx="4021127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rgbClr val="212761"/>
                </a:solidFill>
              </a:defRPr>
            </a:lvl1pPr>
          </a:lstStyle>
          <a:p>
            <a:pPr algn="l"/>
            <a:r>
              <a:rPr lang="en-US" altLang="ko-KR" sz="1400" dirty="0">
                <a:solidFill>
                  <a:srgbClr val="58595B"/>
                </a:solidFill>
                <a:latin typeface="Century Gothic" panose="020B0502020202020204" pitchFamily="34" charset="0"/>
              </a:rPr>
              <a:t>Throughout your career, you will have to explain why you are the best candidate for a job. The more practice you can get, the better your interview will be.</a:t>
            </a:r>
            <a:endParaRPr lang="ko-KR" altLang="en-US" sz="14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B5D65633-3DAC-483A-8BEA-932F405814F6}"/>
              </a:ext>
            </a:extLst>
          </p:cNvPr>
          <p:cNvSpPr/>
          <p:nvPr/>
        </p:nvSpPr>
        <p:spPr>
          <a:xfrm>
            <a:off x="1799648" y="3361549"/>
            <a:ext cx="4550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rgbClr val="58595B"/>
                </a:solidFill>
                <a:latin typeface="Lato Black" panose="020F0502020204030203" pitchFamily="34" charset="77"/>
              </a:rPr>
              <a:t>Gain experience interviewing</a:t>
            </a:r>
            <a:endParaRPr lang="ko-KR" altLang="en-US" sz="2400" b="1" dirty="0">
              <a:solidFill>
                <a:srgbClr val="58595B"/>
              </a:solidFill>
              <a:latin typeface="Lato Black" panose="020F0502020204030203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EBCCC-E226-4DD0-9569-03ABF3BE0E38}"/>
              </a:ext>
            </a:extLst>
          </p:cNvPr>
          <p:cNvSpPr txBox="1"/>
          <p:nvPr/>
        </p:nvSpPr>
        <p:spPr>
          <a:xfrm>
            <a:off x="1757642" y="5331452"/>
            <a:ext cx="402112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rgbClr val="212761"/>
                </a:solidFill>
              </a:defRPr>
            </a:lvl1pPr>
          </a:lstStyle>
          <a:p>
            <a:pPr algn="l"/>
            <a:r>
              <a:rPr lang="en-US" altLang="ko-KR" sz="1400" dirty="0">
                <a:solidFill>
                  <a:srgbClr val="58595B"/>
                </a:solidFill>
                <a:latin typeface="Century Gothic" panose="020B0502020202020204" pitchFamily="34" charset="0"/>
              </a:rPr>
              <a:t>This is a great opportunity to meet potential employers in Lenawee County.</a:t>
            </a:r>
            <a:endParaRPr lang="ko-KR" altLang="en-US" sz="14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직사각형 28">
            <a:extLst>
              <a:ext uri="{FF2B5EF4-FFF2-40B4-BE49-F238E27FC236}">
                <a16:creationId xmlns:a16="http://schemas.microsoft.com/office/drawing/2014/main" id="{9A6D206B-8BB4-4A62-A26C-1937D42F9834}"/>
              </a:ext>
            </a:extLst>
          </p:cNvPr>
          <p:cNvSpPr/>
          <p:nvPr/>
        </p:nvSpPr>
        <p:spPr>
          <a:xfrm>
            <a:off x="1757642" y="4490732"/>
            <a:ext cx="4903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o-KR" altLang="en-US" sz="2400" b="1" dirty="0">
              <a:solidFill>
                <a:srgbClr val="58595B"/>
              </a:solidFill>
              <a:latin typeface="Lato Black" panose="020F0502020204030203" pitchFamily="34" charset="77"/>
            </a:endParaRPr>
          </a:p>
        </p:txBody>
      </p:sp>
      <p:sp>
        <p:nvSpPr>
          <p:cNvPr id="30" name="직사각형 28">
            <a:extLst>
              <a:ext uri="{FF2B5EF4-FFF2-40B4-BE49-F238E27FC236}">
                <a16:creationId xmlns:a16="http://schemas.microsoft.com/office/drawing/2014/main" id="{A1256858-1BFB-48B7-A7FA-B5B22E90A0E2}"/>
              </a:ext>
            </a:extLst>
          </p:cNvPr>
          <p:cNvSpPr/>
          <p:nvPr/>
        </p:nvSpPr>
        <p:spPr>
          <a:xfrm>
            <a:off x="1700016" y="4917386"/>
            <a:ext cx="4550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rgbClr val="58595B"/>
                </a:solidFill>
                <a:latin typeface="Lato Black" panose="020F0502020204030203" pitchFamily="34" charset="77"/>
              </a:rPr>
              <a:t>Network with employers</a:t>
            </a:r>
            <a:endParaRPr lang="ko-KR" altLang="en-US" sz="2400" b="1" dirty="0">
              <a:solidFill>
                <a:srgbClr val="58595B"/>
              </a:solidFill>
              <a:latin typeface="Lato Black" panose="020F0502020204030203" pitchFamily="34" charset="77"/>
            </a:endParaRPr>
          </a:p>
        </p:txBody>
      </p:sp>
      <p:grpSp>
        <p:nvGrpSpPr>
          <p:cNvPr id="31" name="그룹 188">
            <a:extLst>
              <a:ext uri="{FF2B5EF4-FFF2-40B4-BE49-F238E27FC236}">
                <a16:creationId xmlns:a16="http://schemas.microsoft.com/office/drawing/2014/main" id="{A91AC943-396C-425C-A2A8-3BC44C9DAF9F}"/>
              </a:ext>
            </a:extLst>
          </p:cNvPr>
          <p:cNvGrpSpPr/>
          <p:nvPr/>
        </p:nvGrpSpPr>
        <p:grpSpPr>
          <a:xfrm>
            <a:off x="1113950" y="4759097"/>
            <a:ext cx="557149" cy="553600"/>
            <a:chOff x="6124918" y="2230374"/>
            <a:chExt cx="393411" cy="390905"/>
          </a:xfrm>
          <a:solidFill>
            <a:schemeClr val="bg1"/>
          </a:solidFill>
        </p:grpSpPr>
        <p:sp>
          <p:nvSpPr>
            <p:cNvPr id="32" name="자유형: 도형 189">
              <a:extLst>
                <a:ext uri="{FF2B5EF4-FFF2-40B4-BE49-F238E27FC236}">
                  <a16:creationId xmlns:a16="http://schemas.microsoft.com/office/drawing/2014/main" id="{8AF68B33-99D0-424C-A1D1-EDA1EEA7B77E}"/>
                </a:ext>
              </a:extLst>
            </p:cNvPr>
            <p:cNvSpPr/>
            <p:nvPr/>
          </p:nvSpPr>
          <p:spPr>
            <a:xfrm>
              <a:off x="6223054" y="2364104"/>
              <a:ext cx="295275" cy="257175"/>
            </a:xfrm>
            <a:custGeom>
              <a:avLst/>
              <a:gdLst>
                <a:gd name="connsiteX0" fmla="*/ 221742 w 295275"/>
                <a:gd name="connsiteY0" fmla="*/ 7144 h 257175"/>
                <a:gd name="connsiteX1" fmla="*/ 221742 w 295275"/>
                <a:gd name="connsiteY1" fmla="*/ 8001 h 257175"/>
                <a:gd name="connsiteX2" fmla="*/ 54579 w 295275"/>
                <a:gd name="connsiteY2" fmla="*/ 164021 h 257175"/>
                <a:gd name="connsiteX3" fmla="*/ 7144 w 295275"/>
                <a:gd name="connsiteY3" fmla="*/ 164021 h 257175"/>
                <a:gd name="connsiteX4" fmla="*/ 143733 w 295275"/>
                <a:gd name="connsiteY4" fmla="*/ 253937 h 257175"/>
                <a:gd name="connsiteX5" fmla="*/ 278225 w 295275"/>
                <a:gd name="connsiteY5" fmla="*/ 253937 h 257175"/>
                <a:gd name="connsiteX6" fmla="*/ 288608 w 295275"/>
                <a:gd name="connsiteY6" fmla="*/ 246888 h 257175"/>
                <a:gd name="connsiteX7" fmla="*/ 285845 w 295275"/>
                <a:gd name="connsiteY7" fmla="*/ 234601 h 257175"/>
                <a:gd name="connsiteX8" fmla="*/ 255366 w 295275"/>
                <a:gd name="connsiteY8" fmla="*/ 206312 h 257175"/>
                <a:gd name="connsiteX9" fmla="*/ 289465 w 295275"/>
                <a:gd name="connsiteY9" fmla="*/ 119444 h 257175"/>
                <a:gd name="connsiteX10" fmla="*/ 221742 w 295275"/>
                <a:gd name="connsiteY10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275" h="257175">
                  <a:moveTo>
                    <a:pt x="221742" y="7144"/>
                  </a:moveTo>
                  <a:cubicBezTo>
                    <a:pt x="221742" y="7429"/>
                    <a:pt x="221742" y="7715"/>
                    <a:pt x="221742" y="8001"/>
                  </a:cubicBezTo>
                  <a:cubicBezTo>
                    <a:pt x="221742" y="94012"/>
                    <a:pt x="146781" y="164021"/>
                    <a:pt x="54579" y="164021"/>
                  </a:cubicBezTo>
                  <a:lnTo>
                    <a:pt x="7144" y="164021"/>
                  </a:lnTo>
                  <a:cubicBezTo>
                    <a:pt x="26956" y="216503"/>
                    <a:pt x="80582" y="253937"/>
                    <a:pt x="143733" y="253937"/>
                  </a:cubicBezTo>
                  <a:lnTo>
                    <a:pt x="278225" y="253937"/>
                  </a:lnTo>
                  <a:cubicBezTo>
                    <a:pt x="282797" y="253937"/>
                    <a:pt x="286894" y="251174"/>
                    <a:pt x="288608" y="246888"/>
                  </a:cubicBezTo>
                  <a:cubicBezTo>
                    <a:pt x="290322" y="242602"/>
                    <a:pt x="289179" y="237744"/>
                    <a:pt x="285845" y="234601"/>
                  </a:cubicBezTo>
                  <a:lnTo>
                    <a:pt x="255366" y="206312"/>
                  </a:lnTo>
                  <a:cubicBezTo>
                    <a:pt x="277369" y="182213"/>
                    <a:pt x="289465" y="151257"/>
                    <a:pt x="289465" y="119444"/>
                  </a:cubicBezTo>
                  <a:cubicBezTo>
                    <a:pt x="289370" y="73152"/>
                    <a:pt x="262604" y="31337"/>
                    <a:pt x="2217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190">
              <a:extLst>
                <a:ext uri="{FF2B5EF4-FFF2-40B4-BE49-F238E27FC236}">
                  <a16:creationId xmlns:a16="http://schemas.microsoft.com/office/drawing/2014/main" id="{1096D14D-9569-4B0C-95B2-3332174EC9B7}"/>
                </a:ext>
              </a:extLst>
            </p:cNvPr>
            <p:cNvSpPr/>
            <p:nvPr/>
          </p:nvSpPr>
          <p:spPr>
            <a:xfrm>
              <a:off x="6124918" y="2230374"/>
              <a:ext cx="304800" cy="276225"/>
            </a:xfrm>
            <a:custGeom>
              <a:avLst/>
              <a:gdLst>
                <a:gd name="connsiteX0" fmla="*/ 10696 w 304800"/>
                <a:gd name="connsiteY0" fmla="*/ 256032 h 276225"/>
                <a:gd name="connsiteX1" fmla="*/ 7934 w 304800"/>
                <a:gd name="connsiteY1" fmla="*/ 268319 h 276225"/>
                <a:gd name="connsiteX2" fmla="*/ 18317 w 304800"/>
                <a:gd name="connsiteY2" fmla="*/ 275368 h 276225"/>
                <a:gd name="connsiteX3" fmla="*/ 152810 w 304800"/>
                <a:gd name="connsiteY3" fmla="*/ 275368 h 276225"/>
                <a:gd name="connsiteX4" fmla="*/ 297685 w 304800"/>
                <a:gd name="connsiteY4" fmla="*/ 141637 h 276225"/>
                <a:gd name="connsiteX5" fmla="*/ 152810 w 304800"/>
                <a:gd name="connsiteY5" fmla="*/ 7144 h 276225"/>
                <a:gd name="connsiteX6" fmla="*/ 7172 w 304800"/>
                <a:gd name="connsiteY6" fmla="*/ 141637 h 276225"/>
                <a:gd name="connsiteX7" fmla="*/ 41272 w 304800"/>
                <a:gd name="connsiteY7" fmla="*/ 227743 h 276225"/>
                <a:gd name="connsiteX8" fmla="*/ 10696 w 304800"/>
                <a:gd name="connsiteY8" fmla="*/ 256032 h 276225"/>
                <a:gd name="connsiteX9" fmla="*/ 85849 w 304800"/>
                <a:gd name="connsiteY9" fmla="*/ 74771 h 276225"/>
                <a:gd name="connsiteX10" fmla="*/ 219579 w 304800"/>
                <a:gd name="connsiteY10" fmla="*/ 74771 h 276225"/>
                <a:gd name="connsiteX11" fmla="*/ 230724 w 304800"/>
                <a:gd name="connsiteY11" fmla="*/ 85915 h 276225"/>
                <a:gd name="connsiteX12" fmla="*/ 219579 w 304800"/>
                <a:gd name="connsiteY12" fmla="*/ 97060 h 276225"/>
                <a:gd name="connsiteX13" fmla="*/ 85849 w 304800"/>
                <a:gd name="connsiteY13" fmla="*/ 97060 h 276225"/>
                <a:gd name="connsiteX14" fmla="*/ 74705 w 304800"/>
                <a:gd name="connsiteY14" fmla="*/ 85915 h 276225"/>
                <a:gd name="connsiteX15" fmla="*/ 85849 w 304800"/>
                <a:gd name="connsiteY15" fmla="*/ 74771 h 276225"/>
                <a:gd name="connsiteX16" fmla="*/ 85849 w 304800"/>
                <a:gd name="connsiteY16" fmla="*/ 119348 h 276225"/>
                <a:gd name="connsiteX17" fmla="*/ 219579 w 304800"/>
                <a:gd name="connsiteY17" fmla="*/ 119348 h 276225"/>
                <a:gd name="connsiteX18" fmla="*/ 230724 w 304800"/>
                <a:gd name="connsiteY18" fmla="*/ 130492 h 276225"/>
                <a:gd name="connsiteX19" fmla="*/ 219579 w 304800"/>
                <a:gd name="connsiteY19" fmla="*/ 141637 h 276225"/>
                <a:gd name="connsiteX20" fmla="*/ 85849 w 304800"/>
                <a:gd name="connsiteY20" fmla="*/ 141637 h 276225"/>
                <a:gd name="connsiteX21" fmla="*/ 74705 w 304800"/>
                <a:gd name="connsiteY21" fmla="*/ 130492 h 276225"/>
                <a:gd name="connsiteX22" fmla="*/ 85849 w 304800"/>
                <a:gd name="connsiteY22" fmla="*/ 119348 h 276225"/>
                <a:gd name="connsiteX23" fmla="*/ 85849 w 304800"/>
                <a:gd name="connsiteY23" fmla="*/ 163925 h 276225"/>
                <a:gd name="connsiteX24" fmla="*/ 219579 w 304800"/>
                <a:gd name="connsiteY24" fmla="*/ 163925 h 276225"/>
                <a:gd name="connsiteX25" fmla="*/ 230724 w 304800"/>
                <a:gd name="connsiteY25" fmla="*/ 175069 h 276225"/>
                <a:gd name="connsiteX26" fmla="*/ 219579 w 304800"/>
                <a:gd name="connsiteY26" fmla="*/ 186214 h 276225"/>
                <a:gd name="connsiteX27" fmla="*/ 85849 w 304800"/>
                <a:gd name="connsiteY27" fmla="*/ 186214 h 276225"/>
                <a:gd name="connsiteX28" fmla="*/ 74705 w 304800"/>
                <a:gd name="connsiteY28" fmla="*/ 175069 h 276225"/>
                <a:gd name="connsiteX29" fmla="*/ 85849 w 304800"/>
                <a:gd name="connsiteY29" fmla="*/ 1639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4800" h="276225">
                  <a:moveTo>
                    <a:pt x="10696" y="256032"/>
                  </a:moveTo>
                  <a:cubicBezTo>
                    <a:pt x="7363" y="259175"/>
                    <a:pt x="6220" y="264033"/>
                    <a:pt x="7934" y="268319"/>
                  </a:cubicBezTo>
                  <a:cubicBezTo>
                    <a:pt x="9649" y="272605"/>
                    <a:pt x="13744" y="275368"/>
                    <a:pt x="18317" y="275368"/>
                  </a:cubicBezTo>
                  <a:lnTo>
                    <a:pt x="152810" y="275368"/>
                  </a:lnTo>
                  <a:cubicBezTo>
                    <a:pt x="232724" y="275368"/>
                    <a:pt x="297685" y="215360"/>
                    <a:pt x="297685" y="141637"/>
                  </a:cubicBezTo>
                  <a:cubicBezTo>
                    <a:pt x="297685" y="67913"/>
                    <a:pt x="232724" y="7144"/>
                    <a:pt x="152810" y="7144"/>
                  </a:cubicBezTo>
                  <a:cubicBezTo>
                    <a:pt x="72895" y="7144"/>
                    <a:pt x="7172" y="67913"/>
                    <a:pt x="7172" y="141637"/>
                  </a:cubicBezTo>
                  <a:cubicBezTo>
                    <a:pt x="7172" y="173546"/>
                    <a:pt x="19174" y="203740"/>
                    <a:pt x="41272" y="227743"/>
                  </a:cubicBezTo>
                  <a:lnTo>
                    <a:pt x="10696" y="256032"/>
                  </a:lnTo>
                  <a:close/>
                  <a:moveTo>
                    <a:pt x="85849" y="74771"/>
                  </a:moveTo>
                  <a:lnTo>
                    <a:pt x="219579" y="74771"/>
                  </a:lnTo>
                  <a:cubicBezTo>
                    <a:pt x="225771" y="74771"/>
                    <a:pt x="230724" y="79724"/>
                    <a:pt x="230724" y="85915"/>
                  </a:cubicBezTo>
                  <a:cubicBezTo>
                    <a:pt x="230724" y="92107"/>
                    <a:pt x="225771" y="97060"/>
                    <a:pt x="219579" y="97060"/>
                  </a:cubicBezTo>
                  <a:lnTo>
                    <a:pt x="85849" y="97060"/>
                  </a:lnTo>
                  <a:cubicBezTo>
                    <a:pt x="79658" y="97060"/>
                    <a:pt x="74705" y="92107"/>
                    <a:pt x="74705" y="85915"/>
                  </a:cubicBezTo>
                  <a:cubicBezTo>
                    <a:pt x="74705" y="79724"/>
                    <a:pt x="79753" y="74771"/>
                    <a:pt x="85849" y="74771"/>
                  </a:cubicBezTo>
                  <a:close/>
                  <a:moveTo>
                    <a:pt x="85849" y="119348"/>
                  </a:moveTo>
                  <a:lnTo>
                    <a:pt x="219579" y="119348"/>
                  </a:lnTo>
                  <a:cubicBezTo>
                    <a:pt x="225771" y="119348"/>
                    <a:pt x="230724" y="124301"/>
                    <a:pt x="230724" y="130492"/>
                  </a:cubicBezTo>
                  <a:cubicBezTo>
                    <a:pt x="230724" y="136684"/>
                    <a:pt x="225771" y="141637"/>
                    <a:pt x="219579" y="141637"/>
                  </a:cubicBezTo>
                  <a:lnTo>
                    <a:pt x="85849" y="141637"/>
                  </a:lnTo>
                  <a:cubicBezTo>
                    <a:pt x="79658" y="141637"/>
                    <a:pt x="74705" y="136684"/>
                    <a:pt x="74705" y="130492"/>
                  </a:cubicBezTo>
                  <a:cubicBezTo>
                    <a:pt x="74705" y="124301"/>
                    <a:pt x="79753" y="119348"/>
                    <a:pt x="85849" y="119348"/>
                  </a:cubicBezTo>
                  <a:close/>
                  <a:moveTo>
                    <a:pt x="85849" y="163925"/>
                  </a:moveTo>
                  <a:lnTo>
                    <a:pt x="219579" y="163925"/>
                  </a:lnTo>
                  <a:cubicBezTo>
                    <a:pt x="225771" y="163925"/>
                    <a:pt x="230724" y="168878"/>
                    <a:pt x="230724" y="175069"/>
                  </a:cubicBezTo>
                  <a:cubicBezTo>
                    <a:pt x="230724" y="181261"/>
                    <a:pt x="225771" y="186214"/>
                    <a:pt x="219579" y="186214"/>
                  </a:cubicBezTo>
                  <a:lnTo>
                    <a:pt x="85849" y="186214"/>
                  </a:lnTo>
                  <a:cubicBezTo>
                    <a:pt x="79658" y="186214"/>
                    <a:pt x="74705" y="181261"/>
                    <a:pt x="74705" y="175069"/>
                  </a:cubicBezTo>
                  <a:cubicBezTo>
                    <a:pt x="74705" y="168878"/>
                    <a:pt x="79753" y="163925"/>
                    <a:pt x="85849" y="163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4" name="그룹 185">
            <a:extLst>
              <a:ext uri="{FF2B5EF4-FFF2-40B4-BE49-F238E27FC236}">
                <a16:creationId xmlns:a16="http://schemas.microsoft.com/office/drawing/2014/main" id="{19C2198D-63BD-42BB-8BE2-B1F60AB711B2}"/>
              </a:ext>
            </a:extLst>
          </p:cNvPr>
          <p:cNvGrpSpPr/>
          <p:nvPr/>
        </p:nvGrpSpPr>
        <p:grpSpPr>
          <a:xfrm>
            <a:off x="1208894" y="3340522"/>
            <a:ext cx="556183" cy="556040"/>
            <a:chOff x="756752" y="4898040"/>
            <a:chExt cx="389322" cy="389222"/>
          </a:xfrm>
          <a:solidFill>
            <a:schemeClr val="bg1"/>
          </a:solidFill>
        </p:grpSpPr>
        <p:sp>
          <p:nvSpPr>
            <p:cNvPr id="35" name="자유형: 도형 186">
              <a:extLst>
                <a:ext uri="{FF2B5EF4-FFF2-40B4-BE49-F238E27FC236}">
                  <a16:creationId xmlns:a16="http://schemas.microsoft.com/office/drawing/2014/main" id="{5C1E678F-F2F9-4083-A772-60FFAC18F87B}"/>
                </a:ext>
              </a:extLst>
            </p:cNvPr>
            <p:cNvSpPr/>
            <p:nvPr/>
          </p:nvSpPr>
          <p:spPr>
            <a:xfrm>
              <a:off x="756752" y="5011037"/>
              <a:ext cx="209550" cy="276225"/>
            </a:xfrm>
            <a:custGeom>
              <a:avLst/>
              <a:gdLst>
                <a:gd name="connsiteX0" fmla="*/ 152019 w 209550"/>
                <a:gd name="connsiteY0" fmla="*/ 140845 h 276225"/>
                <a:gd name="connsiteX1" fmla="*/ 140875 w 209550"/>
                <a:gd name="connsiteY1" fmla="*/ 140845 h 276225"/>
                <a:gd name="connsiteX2" fmla="*/ 140875 w 209550"/>
                <a:gd name="connsiteY2" fmla="*/ 129510 h 276225"/>
                <a:gd name="connsiteX3" fmla="*/ 163163 w 209550"/>
                <a:gd name="connsiteY3" fmla="*/ 85123 h 276225"/>
                <a:gd name="connsiteX4" fmla="*/ 163163 w 209550"/>
                <a:gd name="connsiteY4" fmla="*/ 65216 h 276225"/>
                <a:gd name="connsiteX5" fmla="*/ 116681 w 209550"/>
                <a:gd name="connsiteY5" fmla="*/ 7876 h 276225"/>
                <a:gd name="connsiteX6" fmla="*/ 51721 w 209550"/>
                <a:gd name="connsiteY6" fmla="*/ 62835 h 276225"/>
                <a:gd name="connsiteX7" fmla="*/ 51721 w 209550"/>
                <a:gd name="connsiteY7" fmla="*/ 85123 h 276225"/>
                <a:gd name="connsiteX8" fmla="*/ 74009 w 209550"/>
                <a:gd name="connsiteY8" fmla="*/ 129510 h 276225"/>
                <a:gd name="connsiteX9" fmla="*/ 74009 w 209550"/>
                <a:gd name="connsiteY9" fmla="*/ 140845 h 276225"/>
                <a:gd name="connsiteX10" fmla="*/ 62865 w 209550"/>
                <a:gd name="connsiteY10" fmla="*/ 140845 h 276225"/>
                <a:gd name="connsiteX11" fmla="*/ 7144 w 209550"/>
                <a:gd name="connsiteY11" fmla="*/ 196566 h 276225"/>
                <a:gd name="connsiteX12" fmla="*/ 7144 w 209550"/>
                <a:gd name="connsiteY12" fmla="*/ 263431 h 276225"/>
                <a:gd name="connsiteX13" fmla="*/ 18288 w 209550"/>
                <a:gd name="connsiteY13" fmla="*/ 274576 h 276225"/>
                <a:gd name="connsiteX14" fmla="*/ 196596 w 209550"/>
                <a:gd name="connsiteY14" fmla="*/ 274576 h 276225"/>
                <a:gd name="connsiteX15" fmla="*/ 207740 w 209550"/>
                <a:gd name="connsiteY15" fmla="*/ 263431 h 276225"/>
                <a:gd name="connsiteX16" fmla="*/ 207740 w 209550"/>
                <a:gd name="connsiteY16" fmla="*/ 196566 h 276225"/>
                <a:gd name="connsiteX17" fmla="*/ 152019 w 209550"/>
                <a:gd name="connsiteY17" fmla="*/ 14084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276225">
                  <a:moveTo>
                    <a:pt x="152019" y="140845"/>
                  </a:moveTo>
                  <a:lnTo>
                    <a:pt x="140875" y="140845"/>
                  </a:lnTo>
                  <a:lnTo>
                    <a:pt x="140875" y="129510"/>
                  </a:lnTo>
                  <a:cubicBezTo>
                    <a:pt x="154781" y="119032"/>
                    <a:pt x="163163" y="102554"/>
                    <a:pt x="163163" y="85123"/>
                  </a:cubicBezTo>
                  <a:lnTo>
                    <a:pt x="163163" y="65216"/>
                  </a:lnTo>
                  <a:cubicBezTo>
                    <a:pt x="163163" y="36831"/>
                    <a:pt x="143161" y="12162"/>
                    <a:pt x="116681" y="7876"/>
                  </a:cubicBezTo>
                  <a:cubicBezTo>
                    <a:pt x="81915" y="2351"/>
                    <a:pt x="51721" y="28830"/>
                    <a:pt x="51721" y="62835"/>
                  </a:cubicBezTo>
                  <a:lnTo>
                    <a:pt x="51721" y="85123"/>
                  </a:lnTo>
                  <a:cubicBezTo>
                    <a:pt x="51721" y="102554"/>
                    <a:pt x="60103" y="119032"/>
                    <a:pt x="74009" y="129510"/>
                  </a:cubicBezTo>
                  <a:lnTo>
                    <a:pt x="74009" y="140845"/>
                  </a:lnTo>
                  <a:lnTo>
                    <a:pt x="62865" y="140845"/>
                  </a:lnTo>
                  <a:cubicBezTo>
                    <a:pt x="32099" y="140845"/>
                    <a:pt x="7144" y="165800"/>
                    <a:pt x="7144" y="196566"/>
                  </a:cubicBezTo>
                  <a:lnTo>
                    <a:pt x="7144" y="263431"/>
                  </a:lnTo>
                  <a:cubicBezTo>
                    <a:pt x="7144" y="269622"/>
                    <a:pt x="12097" y="274576"/>
                    <a:pt x="18288" y="274576"/>
                  </a:cubicBezTo>
                  <a:lnTo>
                    <a:pt x="196596" y="274576"/>
                  </a:lnTo>
                  <a:cubicBezTo>
                    <a:pt x="202787" y="274576"/>
                    <a:pt x="207740" y="269622"/>
                    <a:pt x="207740" y="263431"/>
                  </a:cubicBezTo>
                  <a:lnTo>
                    <a:pt x="207740" y="196566"/>
                  </a:lnTo>
                  <a:cubicBezTo>
                    <a:pt x="207740" y="165800"/>
                    <a:pt x="182785" y="140845"/>
                    <a:pt x="152019" y="1408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187">
              <a:extLst>
                <a:ext uri="{FF2B5EF4-FFF2-40B4-BE49-F238E27FC236}">
                  <a16:creationId xmlns:a16="http://schemas.microsoft.com/office/drawing/2014/main" id="{493E8C32-176A-4886-A4F2-D347B94C2F04}"/>
                </a:ext>
              </a:extLst>
            </p:cNvPr>
            <p:cNvSpPr/>
            <p:nvPr/>
          </p:nvSpPr>
          <p:spPr>
            <a:xfrm>
              <a:off x="936524" y="4898040"/>
              <a:ext cx="209550" cy="209550"/>
            </a:xfrm>
            <a:custGeom>
              <a:avLst/>
              <a:gdLst>
                <a:gd name="connsiteX0" fmla="*/ 107503 w 209550"/>
                <a:gd name="connsiteY0" fmla="*/ 7144 h 209550"/>
                <a:gd name="connsiteX1" fmla="*/ 7204 w 209550"/>
                <a:gd name="connsiteY1" fmla="*/ 107442 h 209550"/>
                <a:gd name="connsiteX2" fmla="*/ 25683 w 209550"/>
                <a:gd name="connsiteY2" fmla="*/ 165449 h 209550"/>
                <a:gd name="connsiteX3" fmla="*/ 9014 w 209550"/>
                <a:gd name="connsiteY3" fmla="*/ 190405 h 209550"/>
                <a:gd name="connsiteX4" fmla="*/ 8443 w 209550"/>
                <a:gd name="connsiteY4" fmla="*/ 201835 h 209550"/>
                <a:gd name="connsiteX5" fmla="*/ 18253 w 209550"/>
                <a:gd name="connsiteY5" fmla="*/ 207740 h 209550"/>
                <a:gd name="connsiteX6" fmla="*/ 107407 w 209550"/>
                <a:gd name="connsiteY6" fmla="*/ 207740 h 209550"/>
                <a:gd name="connsiteX7" fmla="*/ 207706 w 209550"/>
                <a:gd name="connsiteY7" fmla="*/ 107442 h 209550"/>
                <a:gd name="connsiteX8" fmla="*/ 107503 w 209550"/>
                <a:gd name="connsiteY8" fmla="*/ 7144 h 209550"/>
                <a:gd name="connsiteX9" fmla="*/ 62926 w 209550"/>
                <a:gd name="connsiteY9" fmla="*/ 118586 h 209550"/>
                <a:gd name="connsiteX10" fmla="*/ 51781 w 209550"/>
                <a:gd name="connsiteY10" fmla="*/ 107442 h 209550"/>
                <a:gd name="connsiteX11" fmla="*/ 62926 w 209550"/>
                <a:gd name="connsiteY11" fmla="*/ 96298 h 209550"/>
                <a:gd name="connsiteX12" fmla="*/ 74070 w 209550"/>
                <a:gd name="connsiteY12" fmla="*/ 107442 h 209550"/>
                <a:gd name="connsiteX13" fmla="*/ 62926 w 209550"/>
                <a:gd name="connsiteY13" fmla="*/ 118586 h 209550"/>
                <a:gd name="connsiteX14" fmla="*/ 107503 w 209550"/>
                <a:gd name="connsiteY14" fmla="*/ 118586 h 209550"/>
                <a:gd name="connsiteX15" fmla="*/ 96358 w 209550"/>
                <a:gd name="connsiteY15" fmla="*/ 107442 h 209550"/>
                <a:gd name="connsiteX16" fmla="*/ 107503 w 209550"/>
                <a:gd name="connsiteY16" fmla="*/ 96298 h 209550"/>
                <a:gd name="connsiteX17" fmla="*/ 118647 w 209550"/>
                <a:gd name="connsiteY17" fmla="*/ 107442 h 209550"/>
                <a:gd name="connsiteX18" fmla="*/ 107503 w 209550"/>
                <a:gd name="connsiteY18" fmla="*/ 118586 h 209550"/>
                <a:gd name="connsiteX19" fmla="*/ 152080 w 209550"/>
                <a:gd name="connsiteY19" fmla="*/ 118586 h 209550"/>
                <a:gd name="connsiteX20" fmla="*/ 140935 w 209550"/>
                <a:gd name="connsiteY20" fmla="*/ 107442 h 209550"/>
                <a:gd name="connsiteX21" fmla="*/ 152080 w 209550"/>
                <a:gd name="connsiteY21" fmla="*/ 96298 h 209550"/>
                <a:gd name="connsiteX22" fmla="*/ 163224 w 209550"/>
                <a:gd name="connsiteY22" fmla="*/ 107442 h 209550"/>
                <a:gd name="connsiteX23" fmla="*/ 152080 w 209550"/>
                <a:gd name="connsiteY23" fmla="*/ 118586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550" h="209550">
                  <a:moveTo>
                    <a:pt x="107503" y="7144"/>
                  </a:moveTo>
                  <a:cubicBezTo>
                    <a:pt x="52162" y="7144"/>
                    <a:pt x="7204" y="52102"/>
                    <a:pt x="7204" y="107442"/>
                  </a:cubicBezTo>
                  <a:cubicBezTo>
                    <a:pt x="7204" y="128302"/>
                    <a:pt x="13681" y="148590"/>
                    <a:pt x="25683" y="165449"/>
                  </a:cubicBezTo>
                  <a:lnTo>
                    <a:pt x="9014" y="190405"/>
                  </a:lnTo>
                  <a:cubicBezTo>
                    <a:pt x="6728" y="193834"/>
                    <a:pt x="6538" y="198215"/>
                    <a:pt x="8443" y="201835"/>
                  </a:cubicBezTo>
                  <a:cubicBezTo>
                    <a:pt x="10348" y="205454"/>
                    <a:pt x="14158" y="207740"/>
                    <a:pt x="18253" y="207740"/>
                  </a:cubicBezTo>
                  <a:lnTo>
                    <a:pt x="107407" y="207740"/>
                  </a:lnTo>
                  <a:cubicBezTo>
                    <a:pt x="162748" y="207740"/>
                    <a:pt x="207706" y="162782"/>
                    <a:pt x="207706" y="107442"/>
                  </a:cubicBezTo>
                  <a:cubicBezTo>
                    <a:pt x="207706" y="52102"/>
                    <a:pt x="162843" y="7144"/>
                    <a:pt x="107503" y="7144"/>
                  </a:cubicBezTo>
                  <a:close/>
                  <a:moveTo>
                    <a:pt x="62926" y="118586"/>
                  </a:moveTo>
                  <a:cubicBezTo>
                    <a:pt x="56734" y="118586"/>
                    <a:pt x="51781" y="113633"/>
                    <a:pt x="51781" y="107442"/>
                  </a:cubicBezTo>
                  <a:cubicBezTo>
                    <a:pt x="51781" y="101251"/>
                    <a:pt x="56734" y="96298"/>
                    <a:pt x="62926" y="96298"/>
                  </a:cubicBezTo>
                  <a:cubicBezTo>
                    <a:pt x="69117" y="96298"/>
                    <a:pt x="74070" y="101251"/>
                    <a:pt x="74070" y="107442"/>
                  </a:cubicBezTo>
                  <a:cubicBezTo>
                    <a:pt x="74070" y="113633"/>
                    <a:pt x="69117" y="118586"/>
                    <a:pt x="62926" y="118586"/>
                  </a:cubicBezTo>
                  <a:close/>
                  <a:moveTo>
                    <a:pt x="107503" y="118586"/>
                  </a:moveTo>
                  <a:cubicBezTo>
                    <a:pt x="101311" y="118586"/>
                    <a:pt x="96358" y="113633"/>
                    <a:pt x="96358" y="107442"/>
                  </a:cubicBezTo>
                  <a:cubicBezTo>
                    <a:pt x="96358" y="101251"/>
                    <a:pt x="101311" y="96298"/>
                    <a:pt x="107503" y="96298"/>
                  </a:cubicBezTo>
                  <a:cubicBezTo>
                    <a:pt x="113694" y="96298"/>
                    <a:pt x="118647" y="101251"/>
                    <a:pt x="118647" y="107442"/>
                  </a:cubicBezTo>
                  <a:cubicBezTo>
                    <a:pt x="118647" y="113633"/>
                    <a:pt x="113694" y="118586"/>
                    <a:pt x="107503" y="118586"/>
                  </a:cubicBezTo>
                  <a:close/>
                  <a:moveTo>
                    <a:pt x="152080" y="118586"/>
                  </a:moveTo>
                  <a:cubicBezTo>
                    <a:pt x="145888" y="118586"/>
                    <a:pt x="140935" y="113633"/>
                    <a:pt x="140935" y="107442"/>
                  </a:cubicBezTo>
                  <a:cubicBezTo>
                    <a:pt x="140935" y="101251"/>
                    <a:pt x="145888" y="96298"/>
                    <a:pt x="152080" y="96298"/>
                  </a:cubicBezTo>
                  <a:cubicBezTo>
                    <a:pt x="158271" y="96298"/>
                    <a:pt x="163224" y="101251"/>
                    <a:pt x="163224" y="107442"/>
                  </a:cubicBezTo>
                  <a:cubicBezTo>
                    <a:pt x="163224" y="113633"/>
                    <a:pt x="158271" y="118586"/>
                    <a:pt x="152080" y="118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1193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972E1B-9F2F-479C-906D-1D02CAA6D359}"/>
              </a:ext>
            </a:extLst>
          </p:cNvPr>
          <p:cNvSpPr txBox="1"/>
          <p:nvPr/>
        </p:nvSpPr>
        <p:spPr>
          <a:xfrm>
            <a:off x="1798849" y="987737"/>
            <a:ext cx="8162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ctr"/>
            <a:r>
              <a:rPr lang="en-US" altLang="ko-KR" dirty="0">
                <a:solidFill>
                  <a:srgbClr val="58595B"/>
                </a:solidFill>
                <a:latin typeface="Century Gothic" panose="020B0502020202020204" pitchFamily="34" charset="0"/>
              </a:rPr>
              <a:t>Employer Expectations</a:t>
            </a:r>
            <a:endParaRPr lang="ko-KR" altLang="en-US" b="1" dirty="0">
              <a:solidFill>
                <a:srgbClr val="58595B"/>
              </a:solidFill>
              <a:latin typeface="Lato Black" panose="020F0502020204030203" pitchFamily="34" charset="77"/>
            </a:endParaRPr>
          </a:p>
        </p:txBody>
      </p:sp>
      <p:grpSp>
        <p:nvGrpSpPr>
          <p:cNvPr id="43" name="그룹 78">
            <a:extLst>
              <a:ext uri="{FF2B5EF4-FFF2-40B4-BE49-F238E27FC236}">
                <a16:creationId xmlns:a16="http://schemas.microsoft.com/office/drawing/2014/main" id="{F2E6B9B2-4ECC-480F-9B2D-D2A80F165750}"/>
              </a:ext>
            </a:extLst>
          </p:cNvPr>
          <p:cNvGrpSpPr/>
          <p:nvPr/>
        </p:nvGrpSpPr>
        <p:grpSpPr>
          <a:xfrm>
            <a:off x="653019" y="2741402"/>
            <a:ext cx="1501919" cy="1982574"/>
            <a:chOff x="1464746" y="902112"/>
            <a:chExt cx="295846" cy="390525"/>
          </a:xfrm>
          <a:solidFill>
            <a:srgbClr val="99D6EA"/>
          </a:solidFill>
        </p:grpSpPr>
        <p:sp>
          <p:nvSpPr>
            <p:cNvPr id="44" name="자유형: 도형 79">
              <a:extLst>
                <a:ext uri="{FF2B5EF4-FFF2-40B4-BE49-F238E27FC236}">
                  <a16:creationId xmlns:a16="http://schemas.microsoft.com/office/drawing/2014/main" id="{62E149E8-F90A-4B04-9026-E3889BD74E30}"/>
                </a:ext>
              </a:extLst>
            </p:cNvPr>
            <p:cNvSpPr/>
            <p:nvPr/>
          </p:nvSpPr>
          <p:spPr>
            <a:xfrm>
              <a:off x="1665342" y="908589"/>
              <a:ext cx="95250" cy="95250"/>
            </a:xfrm>
            <a:custGeom>
              <a:avLst/>
              <a:gdLst>
                <a:gd name="connsiteX0" fmla="*/ 7144 w 95250"/>
                <a:gd name="connsiteY0" fmla="*/ 90488 h 95250"/>
                <a:gd name="connsiteX1" fmla="*/ 89725 w 95250"/>
                <a:gd name="connsiteY1" fmla="*/ 90488 h 95250"/>
                <a:gd name="connsiteX2" fmla="*/ 7144 w 95250"/>
                <a:gd name="connsiteY2" fmla="*/ 7144 h 95250"/>
                <a:gd name="connsiteX3" fmla="*/ 7144 w 95250"/>
                <a:gd name="connsiteY3" fmla="*/ 9048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7144" y="90488"/>
                  </a:moveTo>
                  <a:lnTo>
                    <a:pt x="89725" y="90488"/>
                  </a:lnTo>
                  <a:lnTo>
                    <a:pt x="7144" y="7144"/>
                  </a:lnTo>
                  <a:lnTo>
                    <a:pt x="7144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80">
              <a:extLst>
                <a:ext uri="{FF2B5EF4-FFF2-40B4-BE49-F238E27FC236}">
                  <a16:creationId xmlns:a16="http://schemas.microsoft.com/office/drawing/2014/main" id="{0595D3FB-9677-4337-93D3-7877F88CA249}"/>
                </a:ext>
              </a:extLst>
            </p:cNvPr>
            <p:cNvSpPr/>
            <p:nvPr/>
          </p:nvSpPr>
          <p:spPr>
            <a:xfrm>
              <a:off x="1464746" y="902112"/>
              <a:ext cx="295275" cy="390525"/>
            </a:xfrm>
            <a:custGeom>
              <a:avLst/>
              <a:gdLst>
                <a:gd name="connsiteX0" fmla="*/ 7144 w 295275"/>
                <a:gd name="connsiteY0" fmla="*/ 18288 h 390525"/>
                <a:gd name="connsiteX1" fmla="*/ 7144 w 295275"/>
                <a:gd name="connsiteY1" fmla="*/ 376428 h 390525"/>
                <a:gd name="connsiteX2" fmla="*/ 18288 w 295275"/>
                <a:gd name="connsiteY2" fmla="*/ 387572 h 390525"/>
                <a:gd name="connsiteX3" fmla="*/ 285750 w 295275"/>
                <a:gd name="connsiteY3" fmla="*/ 387572 h 390525"/>
                <a:gd name="connsiteX4" fmla="*/ 296894 w 295275"/>
                <a:gd name="connsiteY4" fmla="*/ 376428 h 390525"/>
                <a:gd name="connsiteX5" fmla="*/ 296894 w 295275"/>
                <a:gd name="connsiteY5" fmla="*/ 119253 h 390525"/>
                <a:gd name="connsiteX6" fmla="*/ 196596 w 295275"/>
                <a:gd name="connsiteY6" fmla="*/ 119253 h 390525"/>
                <a:gd name="connsiteX7" fmla="*/ 185452 w 295275"/>
                <a:gd name="connsiteY7" fmla="*/ 108109 h 390525"/>
                <a:gd name="connsiteX8" fmla="*/ 185452 w 295275"/>
                <a:gd name="connsiteY8" fmla="*/ 7144 h 390525"/>
                <a:gd name="connsiteX9" fmla="*/ 18288 w 295275"/>
                <a:gd name="connsiteY9" fmla="*/ 7144 h 390525"/>
                <a:gd name="connsiteX10" fmla="*/ 7144 w 295275"/>
                <a:gd name="connsiteY10" fmla="*/ 18288 h 390525"/>
                <a:gd name="connsiteX11" fmla="*/ 166021 w 295275"/>
                <a:gd name="connsiteY11" fmla="*/ 167164 h 390525"/>
                <a:gd name="connsiteX12" fmla="*/ 181737 w 295275"/>
                <a:gd name="connsiteY12" fmla="*/ 167164 h 390525"/>
                <a:gd name="connsiteX13" fmla="*/ 196120 w 295275"/>
                <a:gd name="connsiteY13" fmla="*/ 181547 h 390525"/>
                <a:gd name="connsiteX14" fmla="*/ 232791 w 295275"/>
                <a:gd name="connsiteY14" fmla="*/ 144875 h 390525"/>
                <a:gd name="connsiteX15" fmla="*/ 248507 w 295275"/>
                <a:gd name="connsiteY15" fmla="*/ 144875 h 390525"/>
                <a:gd name="connsiteX16" fmla="*/ 248507 w 295275"/>
                <a:gd name="connsiteY16" fmla="*/ 160592 h 390525"/>
                <a:gd name="connsiteX17" fmla="*/ 203930 w 295275"/>
                <a:gd name="connsiteY17" fmla="*/ 205169 h 390525"/>
                <a:gd name="connsiteX18" fmla="*/ 196024 w 295275"/>
                <a:gd name="connsiteY18" fmla="*/ 208407 h 390525"/>
                <a:gd name="connsiteX19" fmla="*/ 188119 w 295275"/>
                <a:gd name="connsiteY19" fmla="*/ 205169 h 390525"/>
                <a:gd name="connsiteX20" fmla="*/ 165830 w 295275"/>
                <a:gd name="connsiteY20" fmla="*/ 182880 h 390525"/>
                <a:gd name="connsiteX21" fmla="*/ 166021 w 295275"/>
                <a:gd name="connsiteY21" fmla="*/ 167164 h 390525"/>
                <a:gd name="connsiteX22" fmla="*/ 173926 w 295275"/>
                <a:gd name="connsiteY22" fmla="*/ 230696 h 390525"/>
                <a:gd name="connsiteX23" fmla="*/ 240792 w 295275"/>
                <a:gd name="connsiteY23" fmla="*/ 230696 h 390525"/>
                <a:gd name="connsiteX24" fmla="*/ 251936 w 295275"/>
                <a:gd name="connsiteY24" fmla="*/ 241840 h 390525"/>
                <a:gd name="connsiteX25" fmla="*/ 240792 w 295275"/>
                <a:gd name="connsiteY25" fmla="*/ 252984 h 390525"/>
                <a:gd name="connsiteX26" fmla="*/ 173926 w 295275"/>
                <a:gd name="connsiteY26" fmla="*/ 252984 h 390525"/>
                <a:gd name="connsiteX27" fmla="*/ 162782 w 295275"/>
                <a:gd name="connsiteY27" fmla="*/ 241840 h 390525"/>
                <a:gd name="connsiteX28" fmla="*/ 173926 w 295275"/>
                <a:gd name="connsiteY28" fmla="*/ 230696 h 390525"/>
                <a:gd name="connsiteX29" fmla="*/ 173926 w 295275"/>
                <a:gd name="connsiteY29" fmla="*/ 275273 h 390525"/>
                <a:gd name="connsiteX30" fmla="*/ 240792 w 295275"/>
                <a:gd name="connsiteY30" fmla="*/ 275273 h 390525"/>
                <a:gd name="connsiteX31" fmla="*/ 251936 w 295275"/>
                <a:gd name="connsiteY31" fmla="*/ 286417 h 390525"/>
                <a:gd name="connsiteX32" fmla="*/ 240792 w 295275"/>
                <a:gd name="connsiteY32" fmla="*/ 297561 h 390525"/>
                <a:gd name="connsiteX33" fmla="*/ 173926 w 295275"/>
                <a:gd name="connsiteY33" fmla="*/ 297561 h 390525"/>
                <a:gd name="connsiteX34" fmla="*/ 162782 w 295275"/>
                <a:gd name="connsiteY34" fmla="*/ 286417 h 390525"/>
                <a:gd name="connsiteX35" fmla="*/ 173926 w 295275"/>
                <a:gd name="connsiteY35" fmla="*/ 275273 h 390525"/>
                <a:gd name="connsiteX36" fmla="*/ 59817 w 295275"/>
                <a:gd name="connsiteY36" fmla="*/ 154591 h 390525"/>
                <a:gd name="connsiteX37" fmla="*/ 59817 w 295275"/>
                <a:gd name="connsiteY37" fmla="*/ 138875 h 390525"/>
                <a:gd name="connsiteX38" fmla="*/ 75533 w 295275"/>
                <a:gd name="connsiteY38" fmla="*/ 138875 h 390525"/>
                <a:gd name="connsiteX39" fmla="*/ 95917 w 295275"/>
                <a:gd name="connsiteY39" fmla="*/ 159258 h 390525"/>
                <a:gd name="connsiteX40" fmla="*/ 116300 w 295275"/>
                <a:gd name="connsiteY40" fmla="*/ 138875 h 390525"/>
                <a:gd name="connsiteX41" fmla="*/ 132016 w 295275"/>
                <a:gd name="connsiteY41" fmla="*/ 138875 h 390525"/>
                <a:gd name="connsiteX42" fmla="*/ 132016 w 295275"/>
                <a:gd name="connsiteY42" fmla="*/ 154591 h 390525"/>
                <a:gd name="connsiteX43" fmla="*/ 111633 w 295275"/>
                <a:gd name="connsiteY43" fmla="*/ 174974 h 390525"/>
                <a:gd name="connsiteX44" fmla="*/ 132016 w 295275"/>
                <a:gd name="connsiteY44" fmla="*/ 195358 h 390525"/>
                <a:gd name="connsiteX45" fmla="*/ 132016 w 295275"/>
                <a:gd name="connsiteY45" fmla="*/ 211074 h 390525"/>
                <a:gd name="connsiteX46" fmla="*/ 116300 w 295275"/>
                <a:gd name="connsiteY46" fmla="*/ 211074 h 390525"/>
                <a:gd name="connsiteX47" fmla="*/ 95917 w 295275"/>
                <a:gd name="connsiteY47" fmla="*/ 190691 h 390525"/>
                <a:gd name="connsiteX48" fmla="*/ 75533 w 295275"/>
                <a:gd name="connsiteY48" fmla="*/ 211074 h 390525"/>
                <a:gd name="connsiteX49" fmla="*/ 59817 w 295275"/>
                <a:gd name="connsiteY49" fmla="*/ 211074 h 390525"/>
                <a:gd name="connsiteX50" fmla="*/ 59817 w 295275"/>
                <a:gd name="connsiteY50" fmla="*/ 195358 h 390525"/>
                <a:gd name="connsiteX51" fmla="*/ 80200 w 295275"/>
                <a:gd name="connsiteY51" fmla="*/ 174974 h 390525"/>
                <a:gd name="connsiteX52" fmla="*/ 59817 w 295275"/>
                <a:gd name="connsiteY52" fmla="*/ 154591 h 390525"/>
                <a:gd name="connsiteX53" fmla="*/ 62484 w 295275"/>
                <a:gd name="connsiteY53" fmla="*/ 230696 h 390525"/>
                <a:gd name="connsiteX54" fmla="*/ 129349 w 295275"/>
                <a:gd name="connsiteY54" fmla="*/ 230696 h 390525"/>
                <a:gd name="connsiteX55" fmla="*/ 140494 w 295275"/>
                <a:gd name="connsiteY55" fmla="*/ 241840 h 390525"/>
                <a:gd name="connsiteX56" fmla="*/ 129349 w 295275"/>
                <a:gd name="connsiteY56" fmla="*/ 252984 h 390525"/>
                <a:gd name="connsiteX57" fmla="*/ 62484 w 295275"/>
                <a:gd name="connsiteY57" fmla="*/ 252984 h 390525"/>
                <a:gd name="connsiteX58" fmla="*/ 51340 w 295275"/>
                <a:gd name="connsiteY58" fmla="*/ 241840 h 390525"/>
                <a:gd name="connsiteX59" fmla="*/ 62484 w 295275"/>
                <a:gd name="connsiteY59" fmla="*/ 230696 h 390525"/>
                <a:gd name="connsiteX60" fmla="*/ 62484 w 295275"/>
                <a:gd name="connsiteY60" fmla="*/ 275273 h 390525"/>
                <a:gd name="connsiteX61" fmla="*/ 129349 w 295275"/>
                <a:gd name="connsiteY61" fmla="*/ 275273 h 390525"/>
                <a:gd name="connsiteX62" fmla="*/ 140494 w 295275"/>
                <a:gd name="connsiteY62" fmla="*/ 286417 h 390525"/>
                <a:gd name="connsiteX63" fmla="*/ 129349 w 295275"/>
                <a:gd name="connsiteY63" fmla="*/ 297561 h 390525"/>
                <a:gd name="connsiteX64" fmla="*/ 62484 w 295275"/>
                <a:gd name="connsiteY64" fmla="*/ 297561 h 390525"/>
                <a:gd name="connsiteX65" fmla="*/ 51340 w 295275"/>
                <a:gd name="connsiteY65" fmla="*/ 286417 h 390525"/>
                <a:gd name="connsiteX66" fmla="*/ 62484 w 295275"/>
                <a:gd name="connsiteY66" fmla="*/ 275273 h 390525"/>
                <a:gd name="connsiteX67" fmla="*/ 62484 w 295275"/>
                <a:gd name="connsiteY67" fmla="*/ 319850 h 390525"/>
                <a:gd name="connsiteX68" fmla="*/ 129349 w 295275"/>
                <a:gd name="connsiteY68" fmla="*/ 319850 h 390525"/>
                <a:gd name="connsiteX69" fmla="*/ 140494 w 295275"/>
                <a:gd name="connsiteY69" fmla="*/ 330994 h 390525"/>
                <a:gd name="connsiteX70" fmla="*/ 129349 w 295275"/>
                <a:gd name="connsiteY70" fmla="*/ 342138 h 390525"/>
                <a:gd name="connsiteX71" fmla="*/ 62484 w 295275"/>
                <a:gd name="connsiteY71" fmla="*/ 342138 h 390525"/>
                <a:gd name="connsiteX72" fmla="*/ 51340 w 295275"/>
                <a:gd name="connsiteY72" fmla="*/ 330994 h 390525"/>
                <a:gd name="connsiteX73" fmla="*/ 62484 w 295275"/>
                <a:gd name="connsiteY73" fmla="*/ 3198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5275" h="390525">
                  <a:moveTo>
                    <a:pt x="7144" y="18288"/>
                  </a:moveTo>
                  <a:lnTo>
                    <a:pt x="7144" y="376428"/>
                  </a:lnTo>
                  <a:cubicBezTo>
                    <a:pt x="7144" y="382619"/>
                    <a:pt x="12097" y="387572"/>
                    <a:pt x="18288" y="387572"/>
                  </a:cubicBezTo>
                  <a:lnTo>
                    <a:pt x="285750" y="387572"/>
                  </a:lnTo>
                  <a:cubicBezTo>
                    <a:pt x="291941" y="387572"/>
                    <a:pt x="296894" y="382619"/>
                    <a:pt x="296894" y="376428"/>
                  </a:cubicBezTo>
                  <a:lnTo>
                    <a:pt x="296894" y="119253"/>
                  </a:lnTo>
                  <a:lnTo>
                    <a:pt x="196596" y="119253"/>
                  </a:lnTo>
                  <a:cubicBezTo>
                    <a:pt x="190405" y="119253"/>
                    <a:pt x="185452" y="114300"/>
                    <a:pt x="185452" y="108109"/>
                  </a:cubicBezTo>
                  <a:lnTo>
                    <a:pt x="185452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close/>
                  <a:moveTo>
                    <a:pt x="166021" y="167164"/>
                  </a:moveTo>
                  <a:cubicBezTo>
                    <a:pt x="170402" y="162782"/>
                    <a:pt x="177451" y="162782"/>
                    <a:pt x="181737" y="167164"/>
                  </a:cubicBezTo>
                  <a:lnTo>
                    <a:pt x="196120" y="181547"/>
                  </a:lnTo>
                  <a:lnTo>
                    <a:pt x="232791" y="144875"/>
                  </a:lnTo>
                  <a:cubicBezTo>
                    <a:pt x="237172" y="140494"/>
                    <a:pt x="244221" y="140494"/>
                    <a:pt x="248507" y="144875"/>
                  </a:cubicBezTo>
                  <a:cubicBezTo>
                    <a:pt x="252793" y="149257"/>
                    <a:pt x="252889" y="156305"/>
                    <a:pt x="248507" y="160592"/>
                  </a:cubicBezTo>
                  <a:lnTo>
                    <a:pt x="203930" y="205169"/>
                  </a:lnTo>
                  <a:cubicBezTo>
                    <a:pt x="201739" y="207359"/>
                    <a:pt x="198882" y="208407"/>
                    <a:pt x="196024" y="208407"/>
                  </a:cubicBezTo>
                  <a:cubicBezTo>
                    <a:pt x="193167" y="208407"/>
                    <a:pt x="190309" y="207359"/>
                    <a:pt x="188119" y="205169"/>
                  </a:cubicBezTo>
                  <a:lnTo>
                    <a:pt x="165830" y="182880"/>
                  </a:lnTo>
                  <a:cubicBezTo>
                    <a:pt x="161734" y="178499"/>
                    <a:pt x="161734" y="171450"/>
                    <a:pt x="166021" y="167164"/>
                  </a:cubicBezTo>
                  <a:close/>
                  <a:moveTo>
                    <a:pt x="173926" y="230696"/>
                  </a:moveTo>
                  <a:lnTo>
                    <a:pt x="240792" y="230696"/>
                  </a:lnTo>
                  <a:cubicBezTo>
                    <a:pt x="246983" y="230696"/>
                    <a:pt x="251936" y="235649"/>
                    <a:pt x="251936" y="241840"/>
                  </a:cubicBezTo>
                  <a:cubicBezTo>
                    <a:pt x="251936" y="248031"/>
                    <a:pt x="246983" y="252984"/>
                    <a:pt x="240792" y="252984"/>
                  </a:cubicBezTo>
                  <a:lnTo>
                    <a:pt x="173926" y="252984"/>
                  </a:lnTo>
                  <a:cubicBezTo>
                    <a:pt x="167735" y="252984"/>
                    <a:pt x="162782" y="248031"/>
                    <a:pt x="162782" y="241840"/>
                  </a:cubicBezTo>
                  <a:cubicBezTo>
                    <a:pt x="162782" y="235649"/>
                    <a:pt x="167735" y="230696"/>
                    <a:pt x="173926" y="230696"/>
                  </a:cubicBezTo>
                  <a:close/>
                  <a:moveTo>
                    <a:pt x="173926" y="275273"/>
                  </a:moveTo>
                  <a:lnTo>
                    <a:pt x="240792" y="275273"/>
                  </a:lnTo>
                  <a:cubicBezTo>
                    <a:pt x="246983" y="275273"/>
                    <a:pt x="251936" y="280226"/>
                    <a:pt x="251936" y="286417"/>
                  </a:cubicBezTo>
                  <a:cubicBezTo>
                    <a:pt x="251936" y="292608"/>
                    <a:pt x="246983" y="297561"/>
                    <a:pt x="240792" y="297561"/>
                  </a:cubicBezTo>
                  <a:lnTo>
                    <a:pt x="173926" y="297561"/>
                  </a:lnTo>
                  <a:cubicBezTo>
                    <a:pt x="167735" y="297561"/>
                    <a:pt x="162782" y="292608"/>
                    <a:pt x="162782" y="286417"/>
                  </a:cubicBezTo>
                  <a:cubicBezTo>
                    <a:pt x="162782" y="280226"/>
                    <a:pt x="167735" y="275273"/>
                    <a:pt x="173926" y="275273"/>
                  </a:cubicBezTo>
                  <a:close/>
                  <a:moveTo>
                    <a:pt x="59817" y="154591"/>
                  </a:moveTo>
                  <a:cubicBezTo>
                    <a:pt x="55435" y="150209"/>
                    <a:pt x="55435" y="143161"/>
                    <a:pt x="59817" y="138875"/>
                  </a:cubicBezTo>
                  <a:cubicBezTo>
                    <a:pt x="64198" y="134588"/>
                    <a:pt x="71247" y="134493"/>
                    <a:pt x="75533" y="138875"/>
                  </a:cubicBezTo>
                  <a:lnTo>
                    <a:pt x="95917" y="159258"/>
                  </a:lnTo>
                  <a:lnTo>
                    <a:pt x="116300" y="138875"/>
                  </a:lnTo>
                  <a:cubicBezTo>
                    <a:pt x="120682" y="134493"/>
                    <a:pt x="127730" y="134493"/>
                    <a:pt x="132016" y="138875"/>
                  </a:cubicBezTo>
                  <a:cubicBezTo>
                    <a:pt x="136398" y="143256"/>
                    <a:pt x="136398" y="150305"/>
                    <a:pt x="132016" y="154591"/>
                  </a:cubicBezTo>
                  <a:lnTo>
                    <a:pt x="111633" y="174974"/>
                  </a:lnTo>
                  <a:lnTo>
                    <a:pt x="132016" y="195358"/>
                  </a:lnTo>
                  <a:cubicBezTo>
                    <a:pt x="136398" y="199739"/>
                    <a:pt x="136398" y="206788"/>
                    <a:pt x="132016" y="211074"/>
                  </a:cubicBezTo>
                  <a:cubicBezTo>
                    <a:pt x="127635" y="215456"/>
                    <a:pt x="120586" y="215456"/>
                    <a:pt x="116300" y="211074"/>
                  </a:cubicBezTo>
                  <a:lnTo>
                    <a:pt x="95917" y="190691"/>
                  </a:lnTo>
                  <a:lnTo>
                    <a:pt x="75533" y="211074"/>
                  </a:lnTo>
                  <a:cubicBezTo>
                    <a:pt x="71152" y="215456"/>
                    <a:pt x="64103" y="215456"/>
                    <a:pt x="59817" y="211074"/>
                  </a:cubicBezTo>
                  <a:cubicBezTo>
                    <a:pt x="55531" y="206693"/>
                    <a:pt x="55435" y="199644"/>
                    <a:pt x="59817" y="195358"/>
                  </a:cubicBezTo>
                  <a:lnTo>
                    <a:pt x="80200" y="174974"/>
                  </a:lnTo>
                  <a:lnTo>
                    <a:pt x="59817" y="154591"/>
                  </a:lnTo>
                  <a:close/>
                  <a:moveTo>
                    <a:pt x="62484" y="230696"/>
                  </a:moveTo>
                  <a:lnTo>
                    <a:pt x="129349" y="230696"/>
                  </a:lnTo>
                  <a:cubicBezTo>
                    <a:pt x="135541" y="230696"/>
                    <a:pt x="140494" y="235649"/>
                    <a:pt x="140494" y="241840"/>
                  </a:cubicBezTo>
                  <a:cubicBezTo>
                    <a:pt x="140494" y="248031"/>
                    <a:pt x="135541" y="252984"/>
                    <a:pt x="129349" y="252984"/>
                  </a:cubicBezTo>
                  <a:lnTo>
                    <a:pt x="62484" y="252984"/>
                  </a:lnTo>
                  <a:cubicBezTo>
                    <a:pt x="56293" y="252984"/>
                    <a:pt x="51340" y="248031"/>
                    <a:pt x="51340" y="241840"/>
                  </a:cubicBezTo>
                  <a:cubicBezTo>
                    <a:pt x="51340" y="235649"/>
                    <a:pt x="56293" y="230696"/>
                    <a:pt x="62484" y="230696"/>
                  </a:cubicBezTo>
                  <a:close/>
                  <a:moveTo>
                    <a:pt x="62484" y="275273"/>
                  </a:moveTo>
                  <a:lnTo>
                    <a:pt x="129349" y="275273"/>
                  </a:lnTo>
                  <a:cubicBezTo>
                    <a:pt x="135541" y="275273"/>
                    <a:pt x="140494" y="280226"/>
                    <a:pt x="140494" y="286417"/>
                  </a:cubicBezTo>
                  <a:cubicBezTo>
                    <a:pt x="140494" y="292608"/>
                    <a:pt x="135541" y="297561"/>
                    <a:pt x="129349" y="297561"/>
                  </a:cubicBezTo>
                  <a:lnTo>
                    <a:pt x="62484" y="297561"/>
                  </a:lnTo>
                  <a:cubicBezTo>
                    <a:pt x="56293" y="297561"/>
                    <a:pt x="51340" y="292608"/>
                    <a:pt x="51340" y="286417"/>
                  </a:cubicBezTo>
                  <a:cubicBezTo>
                    <a:pt x="51340" y="280226"/>
                    <a:pt x="56293" y="275273"/>
                    <a:pt x="62484" y="275273"/>
                  </a:cubicBezTo>
                  <a:close/>
                  <a:moveTo>
                    <a:pt x="62484" y="319850"/>
                  </a:moveTo>
                  <a:lnTo>
                    <a:pt x="129349" y="319850"/>
                  </a:lnTo>
                  <a:cubicBezTo>
                    <a:pt x="135541" y="319850"/>
                    <a:pt x="140494" y="324803"/>
                    <a:pt x="140494" y="330994"/>
                  </a:cubicBezTo>
                  <a:cubicBezTo>
                    <a:pt x="140494" y="337185"/>
                    <a:pt x="135541" y="342138"/>
                    <a:pt x="129349" y="342138"/>
                  </a:cubicBezTo>
                  <a:lnTo>
                    <a:pt x="62484" y="342138"/>
                  </a:lnTo>
                  <a:cubicBezTo>
                    <a:pt x="56293" y="342138"/>
                    <a:pt x="51340" y="337185"/>
                    <a:pt x="51340" y="330994"/>
                  </a:cubicBezTo>
                  <a:cubicBezTo>
                    <a:pt x="51340" y="324803"/>
                    <a:pt x="56293" y="319850"/>
                    <a:pt x="62484" y="3198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9A45C5E-4CFF-46B2-9408-7710C964A232}"/>
              </a:ext>
            </a:extLst>
          </p:cNvPr>
          <p:cNvSpPr txBox="1"/>
          <p:nvPr/>
        </p:nvSpPr>
        <p:spPr>
          <a:xfrm>
            <a:off x="1581451" y="3950627"/>
            <a:ext cx="2427318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Elevator pitch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Minimum of 10 copies of resume</a:t>
            </a:r>
          </a:p>
        </p:txBody>
      </p:sp>
      <p:sp>
        <p:nvSpPr>
          <p:cNvPr id="47" name="직사각형 12">
            <a:extLst>
              <a:ext uri="{FF2B5EF4-FFF2-40B4-BE49-F238E27FC236}">
                <a16:creationId xmlns:a16="http://schemas.microsoft.com/office/drawing/2014/main" id="{1BB93C2D-1BE8-4995-90AE-91C5B852BF22}"/>
              </a:ext>
            </a:extLst>
          </p:cNvPr>
          <p:cNvSpPr/>
          <p:nvPr/>
        </p:nvSpPr>
        <p:spPr>
          <a:xfrm>
            <a:off x="1473444" y="3379938"/>
            <a:ext cx="2427320" cy="400110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58595B"/>
                </a:solidFill>
                <a:latin typeface="Lato Black" panose="020F0502020204030203" pitchFamily="34" charset="77"/>
              </a:rPr>
              <a:t>Preparation</a:t>
            </a:r>
          </a:p>
        </p:txBody>
      </p:sp>
      <p:sp>
        <p:nvSpPr>
          <p:cNvPr id="62" name="자유형: 도형 187">
            <a:extLst>
              <a:ext uri="{FF2B5EF4-FFF2-40B4-BE49-F238E27FC236}">
                <a16:creationId xmlns:a16="http://schemas.microsoft.com/office/drawing/2014/main" id="{1DEBE597-F3BB-460B-A7E7-BBDA3ADF7F70}"/>
              </a:ext>
            </a:extLst>
          </p:cNvPr>
          <p:cNvSpPr/>
          <p:nvPr/>
        </p:nvSpPr>
        <p:spPr>
          <a:xfrm>
            <a:off x="4179171" y="2703383"/>
            <a:ext cx="1887861" cy="1887857"/>
          </a:xfrm>
          <a:custGeom>
            <a:avLst/>
            <a:gdLst>
              <a:gd name="connsiteX0" fmla="*/ 107503 w 209550"/>
              <a:gd name="connsiteY0" fmla="*/ 7144 h 209550"/>
              <a:gd name="connsiteX1" fmla="*/ 7204 w 209550"/>
              <a:gd name="connsiteY1" fmla="*/ 107442 h 209550"/>
              <a:gd name="connsiteX2" fmla="*/ 25683 w 209550"/>
              <a:gd name="connsiteY2" fmla="*/ 165449 h 209550"/>
              <a:gd name="connsiteX3" fmla="*/ 9014 w 209550"/>
              <a:gd name="connsiteY3" fmla="*/ 190405 h 209550"/>
              <a:gd name="connsiteX4" fmla="*/ 8443 w 209550"/>
              <a:gd name="connsiteY4" fmla="*/ 201835 h 209550"/>
              <a:gd name="connsiteX5" fmla="*/ 18253 w 209550"/>
              <a:gd name="connsiteY5" fmla="*/ 207740 h 209550"/>
              <a:gd name="connsiteX6" fmla="*/ 107407 w 209550"/>
              <a:gd name="connsiteY6" fmla="*/ 207740 h 209550"/>
              <a:gd name="connsiteX7" fmla="*/ 207706 w 209550"/>
              <a:gd name="connsiteY7" fmla="*/ 107442 h 209550"/>
              <a:gd name="connsiteX8" fmla="*/ 107503 w 209550"/>
              <a:gd name="connsiteY8" fmla="*/ 7144 h 209550"/>
              <a:gd name="connsiteX9" fmla="*/ 62926 w 209550"/>
              <a:gd name="connsiteY9" fmla="*/ 118586 h 209550"/>
              <a:gd name="connsiteX10" fmla="*/ 51781 w 209550"/>
              <a:gd name="connsiteY10" fmla="*/ 107442 h 209550"/>
              <a:gd name="connsiteX11" fmla="*/ 62926 w 209550"/>
              <a:gd name="connsiteY11" fmla="*/ 96298 h 209550"/>
              <a:gd name="connsiteX12" fmla="*/ 74070 w 209550"/>
              <a:gd name="connsiteY12" fmla="*/ 107442 h 209550"/>
              <a:gd name="connsiteX13" fmla="*/ 62926 w 209550"/>
              <a:gd name="connsiteY13" fmla="*/ 118586 h 209550"/>
              <a:gd name="connsiteX14" fmla="*/ 107503 w 209550"/>
              <a:gd name="connsiteY14" fmla="*/ 118586 h 209550"/>
              <a:gd name="connsiteX15" fmla="*/ 96358 w 209550"/>
              <a:gd name="connsiteY15" fmla="*/ 107442 h 209550"/>
              <a:gd name="connsiteX16" fmla="*/ 107503 w 209550"/>
              <a:gd name="connsiteY16" fmla="*/ 96298 h 209550"/>
              <a:gd name="connsiteX17" fmla="*/ 118647 w 209550"/>
              <a:gd name="connsiteY17" fmla="*/ 107442 h 209550"/>
              <a:gd name="connsiteX18" fmla="*/ 107503 w 209550"/>
              <a:gd name="connsiteY18" fmla="*/ 118586 h 209550"/>
              <a:gd name="connsiteX19" fmla="*/ 152080 w 209550"/>
              <a:gd name="connsiteY19" fmla="*/ 118586 h 209550"/>
              <a:gd name="connsiteX20" fmla="*/ 140935 w 209550"/>
              <a:gd name="connsiteY20" fmla="*/ 107442 h 209550"/>
              <a:gd name="connsiteX21" fmla="*/ 152080 w 209550"/>
              <a:gd name="connsiteY21" fmla="*/ 96298 h 209550"/>
              <a:gd name="connsiteX22" fmla="*/ 163224 w 209550"/>
              <a:gd name="connsiteY22" fmla="*/ 107442 h 209550"/>
              <a:gd name="connsiteX23" fmla="*/ 152080 w 209550"/>
              <a:gd name="connsiteY23" fmla="*/ 118586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9550" h="209550">
                <a:moveTo>
                  <a:pt x="107503" y="7144"/>
                </a:moveTo>
                <a:cubicBezTo>
                  <a:pt x="52162" y="7144"/>
                  <a:pt x="7204" y="52102"/>
                  <a:pt x="7204" y="107442"/>
                </a:cubicBezTo>
                <a:cubicBezTo>
                  <a:pt x="7204" y="128302"/>
                  <a:pt x="13681" y="148590"/>
                  <a:pt x="25683" y="165449"/>
                </a:cubicBezTo>
                <a:lnTo>
                  <a:pt x="9014" y="190405"/>
                </a:lnTo>
                <a:cubicBezTo>
                  <a:pt x="6728" y="193834"/>
                  <a:pt x="6538" y="198215"/>
                  <a:pt x="8443" y="201835"/>
                </a:cubicBezTo>
                <a:cubicBezTo>
                  <a:pt x="10348" y="205454"/>
                  <a:pt x="14158" y="207740"/>
                  <a:pt x="18253" y="207740"/>
                </a:cubicBezTo>
                <a:lnTo>
                  <a:pt x="107407" y="207740"/>
                </a:lnTo>
                <a:cubicBezTo>
                  <a:pt x="162748" y="207740"/>
                  <a:pt x="207706" y="162782"/>
                  <a:pt x="207706" y="107442"/>
                </a:cubicBezTo>
                <a:cubicBezTo>
                  <a:pt x="207706" y="52102"/>
                  <a:pt x="162843" y="7144"/>
                  <a:pt x="107503" y="7144"/>
                </a:cubicBezTo>
                <a:close/>
                <a:moveTo>
                  <a:pt x="62926" y="118586"/>
                </a:moveTo>
                <a:cubicBezTo>
                  <a:pt x="56734" y="118586"/>
                  <a:pt x="51781" y="113633"/>
                  <a:pt x="51781" y="107442"/>
                </a:cubicBezTo>
                <a:cubicBezTo>
                  <a:pt x="51781" y="101251"/>
                  <a:pt x="56734" y="96298"/>
                  <a:pt x="62926" y="96298"/>
                </a:cubicBezTo>
                <a:cubicBezTo>
                  <a:pt x="69117" y="96298"/>
                  <a:pt x="74070" y="101251"/>
                  <a:pt x="74070" y="107442"/>
                </a:cubicBezTo>
                <a:cubicBezTo>
                  <a:pt x="74070" y="113633"/>
                  <a:pt x="69117" y="118586"/>
                  <a:pt x="62926" y="118586"/>
                </a:cubicBezTo>
                <a:close/>
                <a:moveTo>
                  <a:pt x="107503" y="118586"/>
                </a:moveTo>
                <a:cubicBezTo>
                  <a:pt x="101311" y="118586"/>
                  <a:pt x="96358" y="113633"/>
                  <a:pt x="96358" y="107442"/>
                </a:cubicBezTo>
                <a:cubicBezTo>
                  <a:pt x="96358" y="101251"/>
                  <a:pt x="101311" y="96298"/>
                  <a:pt x="107503" y="96298"/>
                </a:cubicBezTo>
                <a:cubicBezTo>
                  <a:pt x="113694" y="96298"/>
                  <a:pt x="118647" y="101251"/>
                  <a:pt x="118647" y="107442"/>
                </a:cubicBezTo>
                <a:cubicBezTo>
                  <a:pt x="118647" y="113633"/>
                  <a:pt x="113694" y="118586"/>
                  <a:pt x="107503" y="118586"/>
                </a:cubicBezTo>
                <a:close/>
                <a:moveTo>
                  <a:pt x="152080" y="118586"/>
                </a:moveTo>
                <a:cubicBezTo>
                  <a:pt x="145888" y="118586"/>
                  <a:pt x="140935" y="113633"/>
                  <a:pt x="140935" y="107442"/>
                </a:cubicBezTo>
                <a:cubicBezTo>
                  <a:pt x="140935" y="101251"/>
                  <a:pt x="145888" y="96298"/>
                  <a:pt x="152080" y="96298"/>
                </a:cubicBezTo>
                <a:cubicBezTo>
                  <a:pt x="158271" y="96298"/>
                  <a:pt x="163224" y="101251"/>
                  <a:pt x="163224" y="107442"/>
                </a:cubicBezTo>
                <a:cubicBezTo>
                  <a:pt x="163224" y="113633"/>
                  <a:pt x="158271" y="118586"/>
                  <a:pt x="152080" y="118586"/>
                </a:cubicBezTo>
                <a:close/>
              </a:path>
            </a:pathLst>
          </a:custGeom>
          <a:solidFill>
            <a:srgbClr val="CDDC2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63" name="자유형: 도형 186">
            <a:extLst>
              <a:ext uri="{FF2B5EF4-FFF2-40B4-BE49-F238E27FC236}">
                <a16:creationId xmlns:a16="http://schemas.microsoft.com/office/drawing/2014/main" id="{680D29BB-4275-444D-B366-F3A9B9B8DC80}"/>
              </a:ext>
            </a:extLst>
          </p:cNvPr>
          <p:cNvSpPr/>
          <p:nvPr/>
        </p:nvSpPr>
        <p:spPr>
          <a:xfrm>
            <a:off x="8111613" y="2834938"/>
            <a:ext cx="1386088" cy="1827115"/>
          </a:xfrm>
          <a:custGeom>
            <a:avLst/>
            <a:gdLst>
              <a:gd name="connsiteX0" fmla="*/ 152019 w 209550"/>
              <a:gd name="connsiteY0" fmla="*/ 140845 h 276225"/>
              <a:gd name="connsiteX1" fmla="*/ 140875 w 209550"/>
              <a:gd name="connsiteY1" fmla="*/ 140845 h 276225"/>
              <a:gd name="connsiteX2" fmla="*/ 140875 w 209550"/>
              <a:gd name="connsiteY2" fmla="*/ 129510 h 276225"/>
              <a:gd name="connsiteX3" fmla="*/ 163163 w 209550"/>
              <a:gd name="connsiteY3" fmla="*/ 85123 h 276225"/>
              <a:gd name="connsiteX4" fmla="*/ 163163 w 209550"/>
              <a:gd name="connsiteY4" fmla="*/ 65216 h 276225"/>
              <a:gd name="connsiteX5" fmla="*/ 116681 w 209550"/>
              <a:gd name="connsiteY5" fmla="*/ 7876 h 276225"/>
              <a:gd name="connsiteX6" fmla="*/ 51721 w 209550"/>
              <a:gd name="connsiteY6" fmla="*/ 62835 h 276225"/>
              <a:gd name="connsiteX7" fmla="*/ 51721 w 209550"/>
              <a:gd name="connsiteY7" fmla="*/ 85123 h 276225"/>
              <a:gd name="connsiteX8" fmla="*/ 74009 w 209550"/>
              <a:gd name="connsiteY8" fmla="*/ 129510 h 276225"/>
              <a:gd name="connsiteX9" fmla="*/ 74009 w 209550"/>
              <a:gd name="connsiteY9" fmla="*/ 140845 h 276225"/>
              <a:gd name="connsiteX10" fmla="*/ 62865 w 209550"/>
              <a:gd name="connsiteY10" fmla="*/ 140845 h 276225"/>
              <a:gd name="connsiteX11" fmla="*/ 7144 w 209550"/>
              <a:gd name="connsiteY11" fmla="*/ 196566 h 276225"/>
              <a:gd name="connsiteX12" fmla="*/ 7144 w 209550"/>
              <a:gd name="connsiteY12" fmla="*/ 263431 h 276225"/>
              <a:gd name="connsiteX13" fmla="*/ 18288 w 209550"/>
              <a:gd name="connsiteY13" fmla="*/ 274576 h 276225"/>
              <a:gd name="connsiteX14" fmla="*/ 196596 w 209550"/>
              <a:gd name="connsiteY14" fmla="*/ 274576 h 276225"/>
              <a:gd name="connsiteX15" fmla="*/ 207740 w 209550"/>
              <a:gd name="connsiteY15" fmla="*/ 263431 h 276225"/>
              <a:gd name="connsiteX16" fmla="*/ 207740 w 209550"/>
              <a:gd name="connsiteY16" fmla="*/ 196566 h 276225"/>
              <a:gd name="connsiteX17" fmla="*/ 152019 w 209550"/>
              <a:gd name="connsiteY17" fmla="*/ 14084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9550" h="276225">
                <a:moveTo>
                  <a:pt x="152019" y="140845"/>
                </a:moveTo>
                <a:lnTo>
                  <a:pt x="140875" y="140845"/>
                </a:lnTo>
                <a:lnTo>
                  <a:pt x="140875" y="129510"/>
                </a:lnTo>
                <a:cubicBezTo>
                  <a:pt x="154781" y="119032"/>
                  <a:pt x="163163" y="102554"/>
                  <a:pt x="163163" y="85123"/>
                </a:cubicBezTo>
                <a:lnTo>
                  <a:pt x="163163" y="65216"/>
                </a:lnTo>
                <a:cubicBezTo>
                  <a:pt x="163163" y="36831"/>
                  <a:pt x="143161" y="12162"/>
                  <a:pt x="116681" y="7876"/>
                </a:cubicBezTo>
                <a:cubicBezTo>
                  <a:pt x="81915" y="2351"/>
                  <a:pt x="51721" y="28830"/>
                  <a:pt x="51721" y="62835"/>
                </a:cubicBezTo>
                <a:lnTo>
                  <a:pt x="51721" y="85123"/>
                </a:lnTo>
                <a:cubicBezTo>
                  <a:pt x="51721" y="102554"/>
                  <a:pt x="60103" y="119032"/>
                  <a:pt x="74009" y="129510"/>
                </a:cubicBezTo>
                <a:lnTo>
                  <a:pt x="74009" y="140845"/>
                </a:lnTo>
                <a:lnTo>
                  <a:pt x="62865" y="140845"/>
                </a:lnTo>
                <a:cubicBezTo>
                  <a:pt x="32099" y="140845"/>
                  <a:pt x="7144" y="165800"/>
                  <a:pt x="7144" y="196566"/>
                </a:cubicBezTo>
                <a:lnTo>
                  <a:pt x="7144" y="263431"/>
                </a:lnTo>
                <a:cubicBezTo>
                  <a:pt x="7144" y="269622"/>
                  <a:pt x="12097" y="274576"/>
                  <a:pt x="18288" y="274576"/>
                </a:cubicBezTo>
                <a:lnTo>
                  <a:pt x="196596" y="274576"/>
                </a:lnTo>
                <a:cubicBezTo>
                  <a:pt x="202787" y="274576"/>
                  <a:pt x="207740" y="269622"/>
                  <a:pt x="207740" y="263431"/>
                </a:cubicBezTo>
                <a:lnTo>
                  <a:pt x="207740" y="196566"/>
                </a:lnTo>
                <a:cubicBezTo>
                  <a:pt x="207740" y="165800"/>
                  <a:pt x="182785" y="140845"/>
                  <a:pt x="152019" y="140845"/>
                </a:cubicBezTo>
                <a:close/>
              </a:path>
            </a:pathLst>
          </a:custGeom>
          <a:solidFill>
            <a:srgbClr val="99D6E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69ECFF6-70F9-4DF5-8964-E67D052A3A9D}"/>
              </a:ext>
            </a:extLst>
          </p:cNvPr>
          <p:cNvSpPr txBox="1"/>
          <p:nvPr/>
        </p:nvSpPr>
        <p:spPr>
          <a:xfrm>
            <a:off x="5416995" y="3770652"/>
            <a:ext cx="2835665" cy="10772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Make eye contact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Show enthusiasm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Leave cellphones in a pocket on silent</a:t>
            </a:r>
          </a:p>
        </p:txBody>
      </p:sp>
      <p:sp>
        <p:nvSpPr>
          <p:cNvPr id="65" name="직사각형 18">
            <a:extLst>
              <a:ext uri="{FF2B5EF4-FFF2-40B4-BE49-F238E27FC236}">
                <a16:creationId xmlns:a16="http://schemas.microsoft.com/office/drawing/2014/main" id="{C7382F59-4B65-425B-B64C-75168F7E00F2}"/>
              </a:ext>
            </a:extLst>
          </p:cNvPr>
          <p:cNvSpPr/>
          <p:nvPr/>
        </p:nvSpPr>
        <p:spPr>
          <a:xfrm>
            <a:off x="5416996" y="3199963"/>
            <a:ext cx="2427320" cy="400110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58595B"/>
                </a:solidFill>
                <a:latin typeface="Lato Black" panose="020F0502020204030203" pitchFamily="34" charset="77"/>
              </a:rPr>
              <a:t>First impression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60CF0E-9A4D-4DEA-BFFD-81EC5E73C964}"/>
              </a:ext>
            </a:extLst>
          </p:cNvPr>
          <p:cNvSpPr txBox="1"/>
          <p:nvPr/>
        </p:nvSpPr>
        <p:spPr>
          <a:xfrm>
            <a:off x="9165654" y="4017946"/>
            <a:ext cx="2721545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Cleanliness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Dress appropriately</a:t>
            </a:r>
          </a:p>
        </p:txBody>
      </p:sp>
      <p:sp>
        <p:nvSpPr>
          <p:cNvPr id="67" name="직사각형 15">
            <a:extLst>
              <a:ext uri="{FF2B5EF4-FFF2-40B4-BE49-F238E27FC236}">
                <a16:creationId xmlns:a16="http://schemas.microsoft.com/office/drawing/2014/main" id="{67DCEA08-5C99-4758-9E84-C009FC80CA35}"/>
              </a:ext>
            </a:extLst>
          </p:cNvPr>
          <p:cNvSpPr/>
          <p:nvPr/>
        </p:nvSpPr>
        <p:spPr>
          <a:xfrm>
            <a:off x="8909913" y="3447257"/>
            <a:ext cx="2427320" cy="400110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58595B"/>
                </a:solidFill>
                <a:latin typeface="Lato Black" panose="020F0502020204030203" pitchFamily="34" charset="77"/>
              </a:rPr>
              <a:t>Appearance</a:t>
            </a:r>
          </a:p>
        </p:txBody>
      </p:sp>
    </p:spTree>
    <p:extLst>
      <p:ext uri="{BB962C8B-B14F-4D97-AF65-F5344CB8AC3E}">
        <p14:creationId xmlns:p14="http://schemas.microsoft.com/office/powerpoint/2010/main" val="109763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1B9BA83-4C6A-44E4-A824-B3C741F491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1" r="24631"/>
          <a:stretch>
            <a:fillRect/>
          </a:stretch>
        </p:blipFill>
        <p:spPr>
          <a:xfrm>
            <a:off x="0" y="0"/>
            <a:ext cx="5372100" cy="6858000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D64CDE-F1DC-42DB-A7E4-32CF433C5B27}"/>
              </a:ext>
            </a:extLst>
          </p:cNvPr>
          <p:cNvSpPr txBox="1"/>
          <p:nvPr/>
        </p:nvSpPr>
        <p:spPr>
          <a:xfrm>
            <a:off x="6445783" y="1709958"/>
            <a:ext cx="4576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/>
            </a:lvl1pPr>
          </a:lstStyle>
          <a:p>
            <a:r>
              <a:rPr lang="en-US" altLang="ko-K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resume explains what you can do for the employer. It advertises you</a:t>
            </a:r>
            <a:r>
              <a:rPr lang="en-US" altLang="ko-KR" sz="1400" dirty="0">
                <a:latin typeface="Century Gothic" panose="020B0502020202020204" pitchFamily="34" charset="0"/>
              </a:rPr>
              <a:t>, your specific career objectives,</a:t>
            </a:r>
            <a:r>
              <a:rPr lang="en-US" altLang="ko-K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and why you are the best candidate for the job.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31C8E-6B29-4046-92A2-BCFC79C367F5}"/>
              </a:ext>
            </a:extLst>
          </p:cNvPr>
          <p:cNvSpPr txBox="1"/>
          <p:nvPr/>
        </p:nvSpPr>
        <p:spPr>
          <a:xfrm>
            <a:off x="6610884" y="2828022"/>
            <a:ext cx="4411800" cy="357020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Wingdings" panose="05000000000000000000" pitchFamily="2" charset="2"/>
              <a:buChar char="§"/>
              <a:defRPr sz="1200">
                <a:solidFill>
                  <a:srgbClr val="4D4D4D"/>
                </a:solidFill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Include a personal goal statement.</a:t>
            </a:r>
          </a:p>
          <a:p>
            <a:pPr>
              <a:spcAft>
                <a:spcPts val="1200"/>
              </a:spcAft>
            </a:pPr>
            <a:r>
              <a:rPr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Highlight your attributes and skillsets.</a:t>
            </a:r>
          </a:p>
          <a:p>
            <a:pPr>
              <a:spcAft>
                <a:spcPts val="1200"/>
              </a:spcAft>
            </a:pPr>
            <a:r>
              <a:rPr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Make a good first impression. Your resume should be one page and well-formatted. </a:t>
            </a:r>
          </a:p>
          <a:p>
            <a:pPr marL="0" indent="0">
              <a:buNone/>
            </a:pPr>
            <a:r>
              <a:rPr lang="en-US" altLang="ko-K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Use the links to learn more about creating a </a:t>
            </a:r>
            <a:r>
              <a:rPr lang="en-US" altLang="ko-K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hlinkClick r:id="rId3"/>
              </a:rPr>
              <a:t>resume</a:t>
            </a:r>
            <a:r>
              <a:rPr lang="en-US" altLang="ko-K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en-US" altLang="ko-K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hlinkClick r:id="rId4"/>
              </a:rPr>
              <a:t>cover letter</a:t>
            </a:r>
            <a:r>
              <a:rPr lang="en-US" altLang="ko-K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US" altLang="ko-KR" sz="1400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US" altLang="ko-KR" sz="1400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3DBDD9-2872-43B5-9E72-C9B1011A3403}"/>
              </a:ext>
            </a:extLst>
          </p:cNvPr>
          <p:cNvSpPr txBox="1"/>
          <p:nvPr/>
        </p:nvSpPr>
        <p:spPr>
          <a:xfrm>
            <a:off x="6445783" y="508210"/>
            <a:ext cx="4576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Lato Black" panose="020F0502020204030203" pitchFamily="34" charset="77"/>
                <a:cs typeface="Arial" panose="020B0604020202020204" pitchFamily="34" charset="0"/>
              </a:rPr>
              <a:t>Resume Tips</a:t>
            </a:r>
            <a:endParaRPr lang="ko-KR" altLang="en-US" sz="3200" b="1" dirty="0">
              <a:solidFill>
                <a:schemeClr val="tx2">
                  <a:lumMod val="75000"/>
                  <a:lumOff val="25000"/>
                </a:schemeClr>
              </a:solidFill>
              <a:latin typeface="Lato Black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76DECF35-96FD-4DA8-B63B-5881CCDA59C2}"/>
              </a:ext>
            </a:extLst>
          </p:cNvPr>
          <p:cNvSpPr/>
          <p:nvPr/>
        </p:nvSpPr>
        <p:spPr>
          <a:xfrm rot="16200000" flipH="1" flipV="1">
            <a:off x="4919623" y="5331839"/>
            <a:ext cx="1017440" cy="2034880"/>
          </a:xfrm>
          <a:custGeom>
            <a:avLst/>
            <a:gdLst>
              <a:gd name="connsiteX0" fmla="*/ 522514 w 522514"/>
              <a:gd name="connsiteY0" fmla="*/ 0 h 1045028"/>
              <a:gd name="connsiteX1" fmla="*/ 522514 w 522514"/>
              <a:gd name="connsiteY1" fmla="*/ 1045028 h 1045028"/>
              <a:gd name="connsiteX2" fmla="*/ 0 w 522514"/>
              <a:gd name="connsiteY2" fmla="*/ 522514 h 1045028"/>
              <a:gd name="connsiteX3" fmla="*/ 522514 w 522514"/>
              <a:gd name="connsiteY3" fmla="*/ 0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1045028">
                <a:moveTo>
                  <a:pt x="522514" y="0"/>
                </a:moveTo>
                <a:lnTo>
                  <a:pt x="522514" y="1045028"/>
                </a:lnTo>
                <a:cubicBezTo>
                  <a:pt x="233937" y="1045028"/>
                  <a:pt x="0" y="811091"/>
                  <a:pt x="0" y="522514"/>
                </a:cubicBezTo>
                <a:cubicBezTo>
                  <a:pt x="0" y="233937"/>
                  <a:pt x="233937" y="0"/>
                  <a:pt x="522514" y="0"/>
                </a:cubicBezTo>
                <a:close/>
              </a:path>
            </a:pathLst>
          </a:custGeom>
          <a:solidFill>
            <a:srgbClr val="99D6EA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dirty="0">
              <a:solidFill>
                <a:schemeClr val="tx2">
                  <a:lumMod val="75000"/>
                  <a:lumOff val="25000"/>
                </a:schemeClr>
              </a:solidFill>
              <a:latin typeface="Lato Black" panose="020F0502020204030203" pitchFamily="34" charset="77"/>
            </a:endParaRPr>
          </a:p>
        </p:txBody>
      </p:sp>
      <p:sp>
        <p:nvSpPr>
          <p:cNvPr id="28" name="자유형: 도형 27">
            <a:extLst>
              <a:ext uri="{FF2B5EF4-FFF2-40B4-BE49-F238E27FC236}">
                <a16:creationId xmlns:a16="http://schemas.microsoft.com/office/drawing/2014/main" id="{275D75B7-4A44-4D8E-B146-B9D2C649E203}"/>
              </a:ext>
            </a:extLst>
          </p:cNvPr>
          <p:cNvSpPr/>
          <p:nvPr/>
        </p:nvSpPr>
        <p:spPr>
          <a:xfrm>
            <a:off x="-897" y="0"/>
            <a:ext cx="1017439" cy="1017439"/>
          </a:xfrm>
          <a:custGeom>
            <a:avLst/>
            <a:gdLst>
              <a:gd name="connsiteX0" fmla="*/ 1509486 w 1509486"/>
              <a:gd name="connsiteY0" fmla="*/ 1509486 h 1509486"/>
              <a:gd name="connsiteX1" fmla="*/ 1509486 w 1509486"/>
              <a:gd name="connsiteY1" fmla="*/ 0 h 1509486"/>
              <a:gd name="connsiteX2" fmla="*/ 0 w 1509486"/>
              <a:gd name="connsiteY2" fmla="*/ 1509486 h 150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9486" h="1509486">
                <a:moveTo>
                  <a:pt x="1509486" y="1509486"/>
                </a:moveTo>
                <a:lnTo>
                  <a:pt x="1509486" y="0"/>
                </a:lnTo>
                <a:cubicBezTo>
                  <a:pt x="675819" y="0"/>
                  <a:pt x="0" y="675818"/>
                  <a:pt x="0" y="1509486"/>
                </a:cubicBezTo>
                <a:close/>
              </a:path>
            </a:pathLst>
          </a:cu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dirty="0">
              <a:solidFill>
                <a:schemeClr val="tx2">
                  <a:lumMod val="75000"/>
                  <a:lumOff val="25000"/>
                </a:schemeClr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9313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E3B0E6EB-7302-4903-8A6C-364B1972A34F}"/>
              </a:ext>
            </a:extLst>
          </p:cNvPr>
          <p:cNvSpPr txBox="1"/>
          <p:nvPr/>
        </p:nvSpPr>
        <p:spPr>
          <a:xfrm>
            <a:off x="2718736" y="1215976"/>
            <a:ext cx="675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23344D"/>
                </a:solidFill>
                <a:latin typeface="Lato Black" panose="020F0502020204030203" pitchFamily="34" charset="77"/>
                <a:cs typeface="Arial" panose="020B0604020202020204" pitchFamily="34" charset="0"/>
              </a:rPr>
              <a:t>What to include on your resume:</a:t>
            </a:r>
            <a:endParaRPr lang="ko-KR" altLang="en-US" sz="3200" b="1" dirty="0">
              <a:solidFill>
                <a:srgbClr val="23344D"/>
              </a:solidFill>
              <a:latin typeface="Lato Black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E20FF932-3349-4F9D-B5BA-82B44A6936E4}"/>
              </a:ext>
            </a:extLst>
          </p:cNvPr>
          <p:cNvSpPr/>
          <p:nvPr/>
        </p:nvSpPr>
        <p:spPr>
          <a:xfrm>
            <a:off x="4929008" y="2693822"/>
            <a:ext cx="1259658" cy="1259656"/>
          </a:xfrm>
          <a:prstGeom prst="ellipse">
            <a:avLst/>
          </a:pr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E9B84AA4-9136-47B9-BCED-426B8B549733}"/>
              </a:ext>
            </a:extLst>
          </p:cNvPr>
          <p:cNvSpPr/>
          <p:nvPr/>
        </p:nvSpPr>
        <p:spPr>
          <a:xfrm>
            <a:off x="3868312" y="4346394"/>
            <a:ext cx="3396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ko-KR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Contact information: </a:t>
            </a:r>
            <a:r>
              <a:rPr lang="en-US" altLang="ko-KR" sz="2000" dirty="0">
                <a:latin typeface="Century Gothic" panose="020B0502020202020204" pitchFamily="34" charset="0"/>
              </a:rPr>
              <a:t>N</a:t>
            </a:r>
            <a:r>
              <a:rPr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ame, non-school email, cellphone and phone number.</a:t>
            </a: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8C6F98B8-7C9E-4598-A1B3-C8967BDA259F}"/>
              </a:ext>
            </a:extLst>
          </p:cNvPr>
          <p:cNvSpPr/>
          <p:nvPr/>
        </p:nvSpPr>
        <p:spPr>
          <a:xfrm>
            <a:off x="1590316" y="2745220"/>
            <a:ext cx="1259658" cy="1259656"/>
          </a:xfrm>
          <a:prstGeom prst="ellipse">
            <a:avLst/>
          </a:pr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31E8E8A-C94C-4FDD-9387-DCFBC83720AB}"/>
              </a:ext>
            </a:extLst>
          </p:cNvPr>
          <p:cNvSpPr/>
          <p:nvPr/>
        </p:nvSpPr>
        <p:spPr>
          <a:xfrm>
            <a:off x="572636" y="4346394"/>
            <a:ext cx="3283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ko-KR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Relevant Experience:</a:t>
            </a:r>
          </a:p>
          <a:p>
            <a:pPr lvl="1"/>
            <a:r>
              <a:rPr lang="en-US" altLang="ko-KR" sz="2000" dirty="0">
                <a:latin typeface="Century Gothic" panose="020B0502020202020204" pitchFamily="34" charset="0"/>
              </a:rPr>
              <a:t>Previous &amp; current </a:t>
            </a:r>
            <a:r>
              <a:rPr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employment, community service, and extracurricular activities.</a:t>
            </a: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20AFB225-C579-4277-B307-ED0B3D8A4D94}"/>
              </a:ext>
            </a:extLst>
          </p:cNvPr>
          <p:cNvSpPr/>
          <p:nvPr/>
        </p:nvSpPr>
        <p:spPr>
          <a:xfrm>
            <a:off x="8274423" y="2687850"/>
            <a:ext cx="1259658" cy="1259656"/>
          </a:xfrm>
          <a:prstGeom prst="ellipse">
            <a:avLst/>
          </a:prstGeom>
          <a:solidFill>
            <a:srgbClr val="77C5D5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dirty="0">
              <a:solidFill>
                <a:schemeClr val="bg1"/>
              </a:solidFill>
              <a:latin typeface="Lato Black" panose="020F0502020204030203" pitchFamily="34" charset="7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937BF54E-F89D-4A72-BBF6-EC8FFC1EF36F}"/>
              </a:ext>
            </a:extLst>
          </p:cNvPr>
          <p:cNvSpPr/>
          <p:nvPr/>
        </p:nvSpPr>
        <p:spPr>
          <a:xfrm>
            <a:off x="7394452" y="4267274"/>
            <a:ext cx="30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58595B"/>
                </a:solidFill>
                <a:latin typeface="Century Gothic" panose="020B0502020202020204" pitchFamily="34" charset="0"/>
              </a:rPr>
              <a:t>Certifications</a:t>
            </a:r>
          </a:p>
          <a:p>
            <a:pPr algn="ctr"/>
            <a:r>
              <a:rPr lang="en-US" altLang="ko-KR" sz="2000" dirty="0">
                <a:latin typeface="Century Gothic" panose="020B0502020202020204" pitchFamily="34" charset="0"/>
              </a:rPr>
              <a:t>Degree &amp; non-degree.</a:t>
            </a:r>
          </a:p>
        </p:txBody>
      </p:sp>
      <p:grpSp>
        <p:nvGrpSpPr>
          <p:cNvPr id="24" name="그룹 60">
            <a:extLst>
              <a:ext uri="{FF2B5EF4-FFF2-40B4-BE49-F238E27FC236}">
                <a16:creationId xmlns:a16="http://schemas.microsoft.com/office/drawing/2014/main" id="{C7C11628-4265-4FD4-A607-2E831BE3E6EA}"/>
              </a:ext>
            </a:extLst>
          </p:cNvPr>
          <p:cNvGrpSpPr/>
          <p:nvPr/>
        </p:nvGrpSpPr>
        <p:grpSpPr>
          <a:xfrm>
            <a:off x="8703464" y="2946400"/>
            <a:ext cx="453236" cy="610245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25" name="자유형: 도형 61">
              <a:extLst>
                <a:ext uri="{FF2B5EF4-FFF2-40B4-BE49-F238E27FC236}">
                  <a16:creationId xmlns:a16="http://schemas.microsoft.com/office/drawing/2014/main" id="{C108740E-39DD-4A71-B4E2-634CFFA63257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자유형: 도형 62">
              <a:extLst>
                <a:ext uri="{FF2B5EF4-FFF2-40B4-BE49-F238E27FC236}">
                  <a16:creationId xmlns:a16="http://schemas.microsoft.com/office/drawing/2014/main" id="{2AE0AAEF-239D-4243-8E3D-FEB77270B8E6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그룹 453">
            <a:extLst>
              <a:ext uri="{FF2B5EF4-FFF2-40B4-BE49-F238E27FC236}">
                <a16:creationId xmlns:a16="http://schemas.microsoft.com/office/drawing/2014/main" id="{0BD7D478-9366-4B60-8619-7DC3FBF237EA}"/>
              </a:ext>
            </a:extLst>
          </p:cNvPr>
          <p:cNvGrpSpPr/>
          <p:nvPr/>
        </p:nvGrpSpPr>
        <p:grpSpPr>
          <a:xfrm>
            <a:off x="5262260" y="2971272"/>
            <a:ext cx="597414" cy="610040"/>
            <a:chOff x="6819320" y="1585851"/>
            <a:chExt cx="343756" cy="351021"/>
          </a:xfrm>
          <a:solidFill>
            <a:schemeClr val="bg1"/>
          </a:solidFill>
        </p:grpSpPr>
        <p:sp>
          <p:nvSpPr>
            <p:cNvPr id="28" name="자유형: 도형 454">
              <a:extLst>
                <a:ext uri="{FF2B5EF4-FFF2-40B4-BE49-F238E27FC236}">
                  <a16:creationId xmlns:a16="http://schemas.microsoft.com/office/drawing/2014/main" id="{9DACA5A5-89FE-4DB9-9D88-067E394BF290}"/>
                </a:ext>
              </a:extLst>
            </p:cNvPr>
            <p:cNvSpPr/>
            <p:nvPr/>
          </p:nvSpPr>
          <p:spPr>
            <a:xfrm>
              <a:off x="7110308" y="1676971"/>
              <a:ext cx="47625" cy="66675"/>
            </a:xfrm>
            <a:custGeom>
              <a:avLst/>
              <a:gdLst>
                <a:gd name="connsiteX0" fmla="*/ 7144 w 47625"/>
                <a:gd name="connsiteY0" fmla="*/ 7144 h 66675"/>
                <a:gd name="connsiteX1" fmla="*/ 7144 w 47625"/>
                <a:gd name="connsiteY1" fmla="*/ 65437 h 66675"/>
                <a:gd name="connsiteX2" fmla="*/ 41815 w 47625"/>
                <a:gd name="connsiteY2" fmla="*/ 3362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66675">
                  <a:moveTo>
                    <a:pt x="7144" y="7144"/>
                  </a:moveTo>
                  <a:lnTo>
                    <a:pt x="7144" y="65437"/>
                  </a:lnTo>
                  <a:lnTo>
                    <a:pt x="41815" y="336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455">
              <a:extLst>
                <a:ext uri="{FF2B5EF4-FFF2-40B4-BE49-F238E27FC236}">
                  <a16:creationId xmlns:a16="http://schemas.microsoft.com/office/drawing/2014/main" id="{61DFC152-26B2-4A0A-BD17-5457DD721A07}"/>
                </a:ext>
              </a:extLst>
            </p:cNvPr>
            <p:cNvSpPr/>
            <p:nvPr/>
          </p:nvSpPr>
          <p:spPr>
            <a:xfrm>
              <a:off x="6884852" y="1630108"/>
              <a:ext cx="219075" cy="180975"/>
            </a:xfrm>
            <a:custGeom>
              <a:avLst/>
              <a:gdLst>
                <a:gd name="connsiteX0" fmla="*/ 89821 w 219075"/>
                <a:gd name="connsiteY0" fmla="*/ 159163 h 180975"/>
                <a:gd name="connsiteX1" fmla="*/ 130016 w 219075"/>
                <a:gd name="connsiteY1" fmla="*/ 159163 h 180975"/>
                <a:gd name="connsiteX2" fmla="*/ 156115 w 219075"/>
                <a:gd name="connsiteY2" fmla="*/ 182594 h 180975"/>
                <a:gd name="connsiteX3" fmla="*/ 212503 w 219075"/>
                <a:gd name="connsiteY3" fmla="*/ 131064 h 180975"/>
                <a:gd name="connsiteX4" fmla="*/ 212407 w 219075"/>
                <a:gd name="connsiteY4" fmla="*/ 17240 h 180975"/>
                <a:gd name="connsiteX5" fmla="*/ 202311 w 219075"/>
                <a:gd name="connsiteY5" fmla="*/ 7144 h 180975"/>
                <a:gd name="connsiteX6" fmla="*/ 17240 w 219075"/>
                <a:gd name="connsiteY6" fmla="*/ 7144 h 180975"/>
                <a:gd name="connsiteX7" fmla="*/ 7144 w 219075"/>
                <a:gd name="connsiteY7" fmla="*/ 17240 h 180975"/>
                <a:gd name="connsiteX8" fmla="*/ 7144 w 219075"/>
                <a:gd name="connsiteY8" fmla="*/ 130207 h 180975"/>
                <a:gd name="connsiteX9" fmla="*/ 63818 w 219075"/>
                <a:gd name="connsiteY9" fmla="*/ 182023 h 180975"/>
                <a:gd name="connsiteX10" fmla="*/ 89821 w 219075"/>
                <a:gd name="connsiteY10" fmla="*/ 159163 h 180975"/>
                <a:gd name="connsiteX11" fmla="*/ 90773 w 219075"/>
                <a:gd name="connsiteY11" fmla="*/ 52864 h 180975"/>
                <a:gd name="connsiteX12" fmla="*/ 168307 w 219075"/>
                <a:gd name="connsiteY12" fmla="*/ 52864 h 180975"/>
                <a:gd name="connsiteX13" fmla="*/ 178594 w 219075"/>
                <a:gd name="connsiteY13" fmla="*/ 61817 h 180975"/>
                <a:gd name="connsiteX14" fmla="*/ 168593 w 219075"/>
                <a:gd name="connsiteY14" fmla="*/ 73057 h 180975"/>
                <a:gd name="connsiteX15" fmla="*/ 91059 w 219075"/>
                <a:gd name="connsiteY15" fmla="*/ 73057 h 180975"/>
                <a:gd name="connsiteX16" fmla="*/ 80772 w 219075"/>
                <a:gd name="connsiteY16" fmla="*/ 64103 h 180975"/>
                <a:gd name="connsiteX17" fmla="*/ 90773 w 219075"/>
                <a:gd name="connsiteY17" fmla="*/ 52864 h 180975"/>
                <a:gd name="connsiteX18" fmla="*/ 90773 w 219075"/>
                <a:gd name="connsiteY18" fmla="*/ 93059 h 180975"/>
                <a:gd name="connsiteX19" fmla="*/ 168307 w 219075"/>
                <a:gd name="connsiteY19" fmla="*/ 93059 h 180975"/>
                <a:gd name="connsiteX20" fmla="*/ 178594 w 219075"/>
                <a:gd name="connsiteY20" fmla="*/ 102013 h 180975"/>
                <a:gd name="connsiteX21" fmla="*/ 168593 w 219075"/>
                <a:gd name="connsiteY21" fmla="*/ 113252 h 180975"/>
                <a:gd name="connsiteX22" fmla="*/ 91059 w 219075"/>
                <a:gd name="connsiteY22" fmla="*/ 113252 h 180975"/>
                <a:gd name="connsiteX23" fmla="*/ 80772 w 219075"/>
                <a:gd name="connsiteY23" fmla="*/ 104299 h 180975"/>
                <a:gd name="connsiteX24" fmla="*/ 90773 w 219075"/>
                <a:gd name="connsiteY24" fmla="*/ 93059 h 180975"/>
                <a:gd name="connsiteX25" fmla="*/ 50578 w 219075"/>
                <a:gd name="connsiteY25" fmla="*/ 113062 h 180975"/>
                <a:gd name="connsiteX26" fmla="*/ 40481 w 219075"/>
                <a:gd name="connsiteY26" fmla="*/ 102965 h 180975"/>
                <a:gd name="connsiteX27" fmla="*/ 50578 w 219075"/>
                <a:gd name="connsiteY27" fmla="*/ 92869 h 180975"/>
                <a:gd name="connsiteX28" fmla="*/ 60674 w 219075"/>
                <a:gd name="connsiteY28" fmla="*/ 102965 h 180975"/>
                <a:gd name="connsiteX29" fmla="*/ 50578 w 219075"/>
                <a:gd name="connsiteY29" fmla="*/ 113062 h 180975"/>
                <a:gd name="connsiteX30" fmla="*/ 50578 w 219075"/>
                <a:gd name="connsiteY30" fmla="*/ 72866 h 180975"/>
                <a:gd name="connsiteX31" fmla="*/ 40481 w 219075"/>
                <a:gd name="connsiteY31" fmla="*/ 62770 h 180975"/>
                <a:gd name="connsiteX32" fmla="*/ 50578 w 219075"/>
                <a:gd name="connsiteY32" fmla="*/ 52673 h 180975"/>
                <a:gd name="connsiteX33" fmla="*/ 60674 w 219075"/>
                <a:gd name="connsiteY33" fmla="*/ 62770 h 180975"/>
                <a:gd name="connsiteX34" fmla="*/ 50578 w 219075"/>
                <a:gd name="connsiteY34" fmla="*/ 7286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9075" h="180975">
                  <a:moveTo>
                    <a:pt x="89821" y="159163"/>
                  </a:moveTo>
                  <a:cubicBezTo>
                    <a:pt x="101346" y="148876"/>
                    <a:pt x="118491" y="148876"/>
                    <a:pt x="130016" y="159163"/>
                  </a:cubicBezTo>
                  <a:lnTo>
                    <a:pt x="156115" y="182594"/>
                  </a:lnTo>
                  <a:cubicBezTo>
                    <a:pt x="164402" y="174974"/>
                    <a:pt x="208979" y="134969"/>
                    <a:pt x="212503" y="131064"/>
                  </a:cubicBezTo>
                  <a:cubicBezTo>
                    <a:pt x="212503" y="93154"/>
                    <a:pt x="212407" y="55150"/>
                    <a:pt x="212407" y="17240"/>
                  </a:cubicBezTo>
                  <a:cubicBezTo>
                    <a:pt x="212407" y="11716"/>
                    <a:pt x="207931" y="7144"/>
                    <a:pt x="202311" y="7144"/>
                  </a:cubicBezTo>
                  <a:lnTo>
                    <a:pt x="17240" y="7144"/>
                  </a:lnTo>
                  <a:cubicBezTo>
                    <a:pt x="11716" y="7144"/>
                    <a:pt x="7144" y="11621"/>
                    <a:pt x="7144" y="17240"/>
                  </a:cubicBezTo>
                  <a:lnTo>
                    <a:pt x="7144" y="130207"/>
                  </a:lnTo>
                  <a:lnTo>
                    <a:pt x="63818" y="182023"/>
                  </a:lnTo>
                  <a:lnTo>
                    <a:pt x="89821" y="159163"/>
                  </a:lnTo>
                  <a:close/>
                  <a:moveTo>
                    <a:pt x="90773" y="52864"/>
                  </a:moveTo>
                  <a:lnTo>
                    <a:pt x="168307" y="52864"/>
                  </a:lnTo>
                  <a:cubicBezTo>
                    <a:pt x="173450" y="52864"/>
                    <a:pt x="178022" y="56674"/>
                    <a:pt x="178594" y="61817"/>
                  </a:cubicBezTo>
                  <a:cubicBezTo>
                    <a:pt x="179261" y="67913"/>
                    <a:pt x="174498" y="73057"/>
                    <a:pt x="168593" y="73057"/>
                  </a:cubicBezTo>
                  <a:lnTo>
                    <a:pt x="91059" y="73057"/>
                  </a:lnTo>
                  <a:cubicBezTo>
                    <a:pt x="85915" y="73057"/>
                    <a:pt x="81343" y="69247"/>
                    <a:pt x="80772" y="64103"/>
                  </a:cubicBezTo>
                  <a:cubicBezTo>
                    <a:pt x="80105" y="57912"/>
                    <a:pt x="84867" y="52864"/>
                    <a:pt x="90773" y="52864"/>
                  </a:cubicBezTo>
                  <a:close/>
                  <a:moveTo>
                    <a:pt x="90773" y="93059"/>
                  </a:moveTo>
                  <a:lnTo>
                    <a:pt x="168307" y="93059"/>
                  </a:lnTo>
                  <a:cubicBezTo>
                    <a:pt x="173450" y="93059"/>
                    <a:pt x="178022" y="96869"/>
                    <a:pt x="178594" y="102013"/>
                  </a:cubicBezTo>
                  <a:cubicBezTo>
                    <a:pt x="179261" y="108109"/>
                    <a:pt x="174498" y="113252"/>
                    <a:pt x="168593" y="113252"/>
                  </a:cubicBezTo>
                  <a:lnTo>
                    <a:pt x="91059" y="113252"/>
                  </a:lnTo>
                  <a:cubicBezTo>
                    <a:pt x="85915" y="113252"/>
                    <a:pt x="81343" y="109442"/>
                    <a:pt x="80772" y="104299"/>
                  </a:cubicBezTo>
                  <a:cubicBezTo>
                    <a:pt x="80105" y="98203"/>
                    <a:pt x="84867" y="93059"/>
                    <a:pt x="90773" y="93059"/>
                  </a:cubicBezTo>
                  <a:close/>
                  <a:moveTo>
                    <a:pt x="50578" y="113062"/>
                  </a:moveTo>
                  <a:cubicBezTo>
                    <a:pt x="45053" y="113062"/>
                    <a:pt x="40481" y="108585"/>
                    <a:pt x="40481" y="102965"/>
                  </a:cubicBezTo>
                  <a:cubicBezTo>
                    <a:pt x="40481" y="97441"/>
                    <a:pt x="44958" y="92869"/>
                    <a:pt x="50578" y="92869"/>
                  </a:cubicBezTo>
                  <a:cubicBezTo>
                    <a:pt x="56102" y="92869"/>
                    <a:pt x="60674" y="97346"/>
                    <a:pt x="60674" y="102965"/>
                  </a:cubicBezTo>
                  <a:cubicBezTo>
                    <a:pt x="60579" y="108585"/>
                    <a:pt x="56102" y="113062"/>
                    <a:pt x="50578" y="113062"/>
                  </a:cubicBezTo>
                  <a:close/>
                  <a:moveTo>
                    <a:pt x="50578" y="72866"/>
                  </a:moveTo>
                  <a:cubicBezTo>
                    <a:pt x="45053" y="72866"/>
                    <a:pt x="40481" y="68390"/>
                    <a:pt x="40481" y="62770"/>
                  </a:cubicBezTo>
                  <a:cubicBezTo>
                    <a:pt x="40481" y="57245"/>
                    <a:pt x="44958" y="52673"/>
                    <a:pt x="50578" y="52673"/>
                  </a:cubicBezTo>
                  <a:cubicBezTo>
                    <a:pt x="56102" y="52673"/>
                    <a:pt x="60674" y="57150"/>
                    <a:pt x="60674" y="62770"/>
                  </a:cubicBezTo>
                  <a:cubicBezTo>
                    <a:pt x="60579" y="68294"/>
                    <a:pt x="56102" y="72866"/>
                    <a:pt x="50578" y="72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31" name="자유형: 도형 456">
              <a:extLst>
                <a:ext uri="{FF2B5EF4-FFF2-40B4-BE49-F238E27FC236}">
                  <a16:creationId xmlns:a16="http://schemas.microsoft.com/office/drawing/2014/main" id="{838A7C6F-7F66-4312-A688-36577852C151}"/>
                </a:ext>
              </a:extLst>
            </p:cNvPr>
            <p:cNvSpPr/>
            <p:nvPr/>
          </p:nvSpPr>
          <p:spPr>
            <a:xfrm>
              <a:off x="6952098" y="1585851"/>
              <a:ext cx="76200" cy="38100"/>
            </a:xfrm>
            <a:custGeom>
              <a:avLst/>
              <a:gdLst>
                <a:gd name="connsiteX0" fmla="*/ 48577 w 76200"/>
                <a:gd name="connsiteY0" fmla="*/ 9300 h 38100"/>
                <a:gd name="connsiteX1" fmla="*/ 36195 w 76200"/>
                <a:gd name="connsiteY1" fmla="*/ 9205 h 38100"/>
                <a:gd name="connsiteX2" fmla="*/ 7144 w 76200"/>
                <a:gd name="connsiteY2" fmla="*/ 31398 h 38100"/>
                <a:gd name="connsiteX3" fmla="*/ 77343 w 76200"/>
                <a:gd name="connsiteY3" fmla="*/ 31398 h 38100"/>
                <a:gd name="connsiteX4" fmla="*/ 48577 w 76200"/>
                <a:gd name="connsiteY4" fmla="*/ 93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38100">
                  <a:moveTo>
                    <a:pt x="48577" y="9300"/>
                  </a:moveTo>
                  <a:cubicBezTo>
                    <a:pt x="45053" y="6538"/>
                    <a:pt x="40005" y="6347"/>
                    <a:pt x="36195" y="9205"/>
                  </a:cubicBezTo>
                  <a:lnTo>
                    <a:pt x="7144" y="31398"/>
                  </a:lnTo>
                  <a:lnTo>
                    <a:pt x="77343" y="31398"/>
                  </a:lnTo>
                  <a:lnTo>
                    <a:pt x="48577" y="93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457">
              <a:extLst>
                <a:ext uri="{FF2B5EF4-FFF2-40B4-BE49-F238E27FC236}">
                  <a16:creationId xmlns:a16="http://schemas.microsoft.com/office/drawing/2014/main" id="{78C923F5-8DC3-4781-99DE-E7A8D8B56C2D}"/>
                </a:ext>
              </a:extLst>
            </p:cNvPr>
            <p:cNvSpPr/>
            <p:nvPr/>
          </p:nvSpPr>
          <p:spPr>
            <a:xfrm>
              <a:off x="6831607" y="1793997"/>
              <a:ext cx="323850" cy="142875"/>
            </a:xfrm>
            <a:custGeom>
              <a:avLst/>
              <a:gdLst>
                <a:gd name="connsiteX0" fmla="*/ 156020 w 323850"/>
                <a:gd name="connsiteY0" fmla="*/ 9751 h 142875"/>
                <a:gd name="connsiteX1" fmla="*/ 7144 w 323850"/>
                <a:gd name="connsiteY1" fmla="*/ 141768 h 142875"/>
                <a:gd name="connsiteX2" fmla="*/ 316802 w 323850"/>
                <a:gd name="connsiteY2" fmla="*/ 141768 h 142875"/>
                <a:gd name="connsiteX3" fmla="*/ 169545 w 323850"/>
                <a:gd name="connsiteY3" fmla="*/ 9751 h 142875"/>
                <a:gd name="connsiteX4" fmla="*/ 156020 w 323850"/>
                <a:gd name="connsiteY4" fmla="*/ 975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142875">
                  <a:moveTo>
                    <a:pt x="156020" y="9751"/>
                  </a:moveTo>
                  <a:lnTo>
                    <a:pt x="7144" y="141768"/>
                  </a:lnTo>
                  <a:lnTo>
                    <a:pt x="316802" y="141768"/>
                  </a:lnTo>
                  <a:lnTo>
                    <a:pt x="169545" y="9751"/>
                  </a:lnTo>
                  <a:cubicBezTo>
                    <a:pt x="165735" y="6227"/>
                    <a:pt x="159925" y="6322"/>
                    <a:pt x="156020" y="9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458">
              <a:extLst>
                <a:ext uri="{FF2B5EF4-FFF2-40B4-BE49-F238E27FC236}">
                  <a16:creationId xmlns:a16="http://schemas.microsoft.com/office/drawing/2014/main" id="{8172BD34-D16E-4F75-A9D4-8CA1255DF55E}"/>
                </a:ext>
              </a:extLst>
            </p:cNvPr>
            <p:cNvSpPr/>
            <p:nvPr/>
          </p:nvSpPr>
          <p:spPr>
            <a:xfrm>
              <a:off x="6830464" y="1676876"/>
              <a:ext cx="47625" cy="66675"/>
            </a:xfrm>
            <a:custGeom>
              <a:avLst/>
              <a:gdLst>
                <a:gd name="connsiteX0" fmla="*/ 41624 w 47625"/>
                <a:gd name="connsiteY0" fmla="*/ 7144 h 66675"/>
                <a:gd name="connsiteX1" fmla="*/ 7144 w 47625"/>
                <a:gd name="connsiteY1" fmla="*/ 33433 h 66675"/>
                <a:gd name="connsiteX2" fmla="*/ 41624 w 47625"/>
                <a:gd name="connsiteY2" fmla="*/ 6486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66675">
                  <a:moveTo>
                    <a:pt x="41624" y="7144"/>
                  </a:moveTo>
                  <a:lnTo>
                    <a:pt x="7144" y="33433"/>
                  </a:lnTo>
                  <a:lnTo>
                    <a:pt x="41624" y="648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459">
              <a:extLst>
                <a:ext uri="{FF2B5EF4-FFF2-40B4-BE49-F238E27FC236}">
                  <a16:creationId xmlns:a16="http://schemas.microsoft.com/office/drawing/2014/main" id="{BBE0601A-F408-424C-B404-2B02420B7E13}"/>
                </a:ext>
              </a:extLst>
            </p:cNvPr>
            <p:cNvSpPr/>
            <p:nvPr/>
          </p:nvSpPr>
          <p:spPr>
            <a:xfrm>
              <a:off x="6819320" y="1720595"/>
              <a:ext cx="114300" cy="200025"/>
            </a:xfrm>
            <a:custGeom>
              <a:avLst/>
              <a:gdLst>
                <a:gd name="connsiteX0" fmla="*/ 7144 w 114300"/>
                <a:gd name="connsiteY0" fmla="*/ 7144 h 200025"/>
                <a:gd name="connsiteX1" fmla="*/ 7144 w 114300"/>
                <a:gd name="connsiteY1" fmla="*/ 199168 h 200025"/>
                <a:gd name="connsiteX2" fmla="*/ 113729 w 114300"/>
                <a:gd name="connsiteY2" fmla="*/ 10468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7144" y="7144"/>
                  </a:moveTo>
                  <a:lnTo>
                    <a:pt x="7144" y="199168"/>
                  </a:lnTo>
                  <a:lnTo>
                    <a:pt x="113729" y="1046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460">
              <a:extLst>
                <a:ext uri="{FF2B5EF4-FFF2-40B4-BE49-F238E27FC236}">
                  <a16:creationId xmlns:a16="http://schemas.microsoft.com/office/drawing/2014/main" id="{9695680B-3395-461C-A696-5662260A1135}"/>
                </a:ext>
              </a:extLst>
            </p:cNvPr>
            <p:cNvSpPr/>
            <p:nvPr/>
          </p:nvSpPr>
          <p:spPr>
            <a:xfrm>
              <a:off x="7048776" y="1721262"/>
              <a:ext cx="114300" cy="200025"/>
            </a:xfrm>
            <a:custGeom>
              <a:avLst/>
              <a:gdLst>
                <a:gd name="connsiteX0" fmla="*/ 7144 w 114300"/>
                <a:gd name="connsiteY0" fmla="*/ 104585 h 200025"/>
                <a:gd name="connsiteX1" fmla="*/ 113634 w 114300"/>
                <a:gd name="connsiteY1" fmla="*/ 200025 h 200025"/>
                <a:gd name="connsiteX2" fmla="*/ 113634 w 114300"/>
                <a:gd name="connsiteY2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7144" y="104585"/>
                  </a:moveTo>
                  <a:lnTo>
                    <a:pt x="113634" y="200025"/>
                  </a:lnTo>
                  <a:lnTo>
                    <a:pt x="11363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6" name="그룹 320">
            <a:extLst>
              <a:ext uri="{FF2B5EF4-FFF2-40B4-BE49-F238E27FC236}">
                <a16:creationId xmlns:a16="http://schemas.microsoft.com/office/drawing/2014/main" id="{03E8FE8E-0742-466B-BE6A-91118B5A9F67}"/>
              </a:ext>
            </a:extLst>
          </p:cNvPr>
          <p:cNvGrpSpPr/>
          <p:nvPr/>
        </p:nvGrpSpPr>
        <p:grpSpPr>
          <a:xfrm>
            <a:off x="1961739" y="2980941"/>
            <a:ext cx="522792" cy="693930"/>
            <a:chOff x="7512549" y="897119"/>
            <a:chExt cx="296037" cy="392946"/>
          </a:xfrm>
          <a:solidFill>
            <a:schemeClr val="bg1"/>
          </a:solidFill>
        </p:grpSpPr>
        <p:sp>
          <p:nvSpPr>
            <p:cNvPr id="37" name="자유형: 도형 321">
              <a:extLst>
                <a:ext uri="{FF2B5EF4-FFF2-40B4-BE49-F238E27FC236}">
                  <a16:creationId xmlns:a16="http://schemas.microsoft.com/office/drawing/2014/main" id="{879C972F-97C7-42DB-8D9B-DF3CE33734BF}"/>
                </a:ext>
              </a:extLst>
            </p:cNvPr>
            <p:cNvSpPr/>
            <p:nvPr/>
          </p:nvSpPr>
          <p:spPr>
            <a:xfrm>
              <a:off x="7579415" y="986980"/>
              <a:ext cx="76200" cy="57150"/>
            </a:xfrm>
            <a:custGeom>
              <a:avLst/>
              <a:gdLst>
                <a:gd name="connsiteX0" fmla="*/ 7144 w 76200"/>
                <a:gd name="connsiteY0" fmla="*/ 7144 h 57150"/>
                <a:gd name="connsiteX1" fmla="*/ 74009 w 76200"/>
                <a:gd name="connsiteY1" fmla="*/ 7144 h 57150"/>
                <a:gd name="connsiteX2" fmla="*/ 74009 w 76200"/>
                <a:gd name="connsiteY2" fmla="*/ 51721 h 57150"/>
                <a:gd name="connsiteX3" fmla="*/ 7144 w 76200"/>
                <a:gd name="connsiteY3" fmla="*/ 5172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7150">
                  <a:moveTo>
                    <a:pt x="7144" y="7144"/>
                  </a:moveTo>
                  <a:lnTo>
                    <a:pt x="74009" y="7144"/>
                  </a:lnTo>
                  <a:lnTo>
                    <a:pt x="74009" y="51721"/>
                  </a:lnTo>
                  <a:lnTo>
                    <a:pt x="7144" y="517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22">
              <a:extLst>
                <a:ext uri="{FF2B5EF4-FFF2-40B4-BE49-F238E27FC236}">
                  <a16:creationId xmlns:a16="http://schemas.microsoft.com/office/drawing/2014/main" id="{51768934-C891-4F53-A193-28F777B68906}"/>
                </a:ext>
              </a:extLst>
            </p:cNvPr>
            <p:cNvSpPr/>
            <p:nvPr/>
          </p:nvSpPr>
          <p:spPr>
            <a:xfrm>
              <a:off x="7713145" y="897119"/>
              <a:ext cx="57150" cy="266700"/>
            </a:xfrm>
            <a:custGeom>
              <a:avLst/>
              <a:gdLst>
                <a:gd name="connsiteX0" fmla="*/ 51721 w 57150"/>
                <a:gd name="connsiteY0" fmla="*/ 259978 h 266700"/>
                <a:gd name="connsiteX1" fmla="*/ 51721 w 57150"/>
                <a:gd name="connsiteY1" fmla="*/ 56810 h 266700"/>
                <a:gd name="connsiteX2" fmla="*/ 24099 w 57150"/>
                <a:gd name="connsiteY2" fmla="*/ 8708 h 266700"/>
                <a:gd name="connsiteX3" fmla="*/ 7144 w 57150"/>
                <a:gd name="connsiteY3" fmla="*/ 18329 h 266700"/>
                <a:gd name="connsiteX4" fmla="*/ 7144 w 57150"/>
                <a:gd name="connsiteY4" fmla="*/ 253787 h 266700"/>
                <a:gd name="connsiteX5" fmla="*/ 29433 w 57150"/>
                <a:gd name="connsiteY5" fmla="*/ 253787 h 266700"/>
                <a:gd name="connsiteX6" fmla="*/ 51721 w 57150"/>
                <a:gd name="connsiteY6" fmla="*/ 259978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66700">
                  <a:moveTo>
                    <a:pt x="51721" y="259978"/>
                  </a:moveTo>
                  <a:lnTo>
                    <a:pt x="51721" y="56810"/>
                  </a:lnTo>
                  <a:cubicBezTo>
                    <a:pt x="51721" y="36331"/>
                    <a:pt x="40672" y="18424"/>
                    <a:pt x="24099" y="8708"/>
                  </a:cubicBezTo>
                  <a:cubicBezTo>
                    <a:pt x="16574" y="4327"/>
                    <a:pt x="7144" y="9661"/>
                    <a:pt x="7144" y="18329"/>
                  </a:cubicBezTo>
                  <a:lnTo>
                    <a:pt x="7144" y="253787"/>
                  </a:lnTo>
                  <a:lnTo>
                    <a:pt x="29433" y="253787"/>
                  </a:lnTo>
                  <a:cubicBezTo>
                    <a:pt x="37529" y="253787"/>
                    <a:pt x="45149" y="256168"/>
                    <a:pt x="51721" y="2599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23">
              <a:extLst>
                <a:ext uri="{FF2B5EF4-FFF2-40B4-BE49-F238E27FC236}">
                  <a16:creationId xmlns:a16="http://schemas.microsoft.com/office/drawing/2014/main" id="{DC4E58C3-E35A-4BDA-932E-1AFCC23E13C8}"/>
                </a:ext>
              </a:extLst>
            </p:cNvPr>
            <p:cNvSpPr/>
            <p:nvPr/>
          </p:nvSpPr>
          <p:spPr>
            <a:xfrm>
              <a:off x="7512549" y="920114"/>
              <a:ext cx="257175" cy="304800"/>
            </a:xfrm>
            <a:custGeom>
              <a:avLst/>
              <a:gdLst>
                <a:gd name="connsiteX0" fmla="*/ 229553 w 257175"/>
                <a:gd name="connsiteY0" fmla="*/ 297656 h 304800"/>
                <a:gd name="connsiteX1" fmla="*/ 252222 w 257175"/>
                <a:gd name="connsiteY1" fmla="*/ 276987 h 304800"/>
                <a:gd name="connsiteX2" fmla="*/ 230029 w 257175"/>
                <a:gd name="connsiteY2" fmla="*/ 253079 h 304800"/>
                <a:gd name="connsiteX3" fmla="*/ 196596 w 257175"/>
                <a:gd name="connsiteY3" fmla="*/ 253079 h 304800"/>
                <a:gd name="connsiteX4" fmla="*/ 185452 w 257175"/>
                <a:gd name="connsiteY4" fmla="*/ 241935 h 304800"/>
                <a:gd name="connsiteX5" fmla="*/ 185452 w 257175"/>
                <a:gd name="connsiteY5" fmla="*/ 7144 h 304800"/>
                <a:gd name="connsiteX6" fmla="*/ 40577 w 257175"/>
                <a:gd name="connsiteY6" fmla="*/ 7144 h 304800"/>
                <a:gd name="connsiteX7" fmla="*/ 7144 w 257175"/>
                <a:gd name="connsiteY7" fmla="*/ 40577 h 304800"/>
                <a:gd name="connsiteX8" fmla="*/ 7144 w 257175"/>
                <a:gd name="connsiteY8" fmla="*/ 303848 h 304800"/>
                <a:gd name="connsiteX9" fmla="*/ 29433 w 257175"/>
                <a:gd name="connsiteY9" fmla="*/ 297656 h 304800"/>
                <a:gd name="connsiteX10" fmla="*/ 229553 w 257175"/>
                <a:gd name="connsiteY10" fmla="*/ 297656 h 304800"/>
                <a:gd name="connsiteX11" fmla="*/ 62865 w 257175"/>
                <a:gd name="connsiteY11" fmla="*/ 51721 h 304800"/>
                <a:gd name="connsiteX12" fmla="*/ 152019 w 257175"/>
                <a:gd name="connsiteY12" fmla="*/ 51721 h 304800"/>
                <a:gd name="connsiteX13" fmla="*/ 163163 w 257175"/>
                <a:gd name="connsiteY13" fmla="*/ 62865 h 304800"/>
                <a:gd name="connsiteX14" fmla="*/ 163163 w 257175"/>
                <a:gd name="connsiteY14" fmla="*/ 129731 h 304800"/>
                <a:gd name="connsiteX15" fmla="*/ 152019 w 257175"/>
                <a:gd name="connsiteY15" fmla="*/ 140875 h 304800"/>
                <a:gd name="connsiteX16" fmla="*/ 62865 w 257175"/>
                <a:gd name="connsiteY16" fmla="*/ 140875 h 304800"/>
                <a:gd name="connsiteX17" fmla="*/ 51721 w 257175"/>
                <a:gd name="connsiteY17" fmla="*/ 129731 h 304800"/>
                <a:gd name="connsiteX18" fmla="*/ 51721 w 257175"/>
                <a:gd name="connsiteY18" fmla="*/ 62865 h 304800"/>
                <a:gd name="connsiteX19" fmla="*/ 62865 w 257175"/>
                <a:gd name="connsiteY19" fmla="*/ 51721 h 304800"/>
                <a:gd name="connsiteX20" fmla="*/ 62865 w 257175"/>
                <a:gd name="connsiteY20" fmla="*/ 163925 h 304800"/>
                <a:gd name="connsiteX21" fmla="*/ 151734 w 257175"/>
                <a:gd name="connsiteY21" fmla="*/ 163925 h 304800"/>
                <a:gd name="connsiteX22" fmla="*/ 163068 w 257175"/>
                <a:gd name="connsiteY22" fmla="*/ 173831 h 304800"/>
                <a:gd name="connsiteX23" fmla="*/ 152019 w 257175"/>
                <a:gd name="connsiteY23" fmla="*/ 186214 h 304800"/>
                <a:gd name="connsiteX24" fmla="*/ 63151 w 257175"/>
                <a:gd name="connsiteY24" fmla="*/ 186214 h 304800"/>
                <a:gd name="connsiteX25" fmla="*/ 51816 w 257175"/>
                <a:gd name="connsiteY25" fmla="*/ 176308 h 304800"/>
                <a:gd name="connsiteX26" fmla="*/ 62865 w 257175"/>
                <a:gd name="connsiteY26" fmla="*/ 163925 h 304800"/>
                <a:gd name="connsiteX27" fmla="*/ 62865 w 257175"/>
                <a:gd name="connsiteY27" fmla="*/ 208502 h 304800"/>
                <a:gd name="connsiteX28" fmla="*/ 151734 w 257175"/>
                <a:gd name="connsiteY28" fmla="*/ 208502 h 304800"/>
                <a:gd name="connsiteX29" fmla="*/ 163068 w 257175"/>
                <a:gd name="connsiteY29" fmla="*/ 218408 h 304800"/>
                <a:gd name="connsiteX30" fmla="*/ 152019 w 257175"/>
                <a:gd name="connsiteY30" fmla="*/ 230791 h 304800"/>
                <a:gd name="connsiteX31" fmla="*/ 63151 w 257175"/>
                <a:gd name="connsiteY31" fmla="*/ 230791 h 304800"/>
                <a:gd name="connsiteX32" fmla="*/ 51816 w 257175"/>
                <a:gd name="connsiteY32" fmla="*/ 220885 h 304800"/>
                <a:gd name="connsiteX33" fmla="*/ 62865 w 257175"/>
                <a:gd name="connsiteY33" fmla="*/ 208502 h 304800"/>
                <a:gd name="connsiteX34" fmla="*/ 62865 w 257175"/>
                <a:gd name="connsiteY34" fmla="*/ 253079 h 304800"/>
                <a:gd name="connsiteX35" fmla="*/ 151734 w 257175"/>
                <a:gd name="connsiteY35" fmla="*/ 253079 h 304800"/>
                <a:gd name="connsiteX36" fmla="*/ 163068 w 257175"/>
                <a:gd name="connsiteY36" fmla="*/ 262985 h 304800"/>
                <a:gd name="connsiteX37" fmla="*/ 152019 w 257175"/>
                <a:gd name="connsiteY37" fmla="*/ 275368 h 304800"/>
                <a:gd name="connsiteX38" fmla="*/ 63151 w 257175"/>
                <a:gd name="connsiteY38" fmla="*/ 275368 h 304800"/>
                <a:gd name="connsiteX39" fmla="*/ 51816 w 257175"/>
                <a:gd name="connsiteY39" fmla="*/ 265462 h 304800"/>
                <a:gd name="connsiteX40" fmla="*/ 62865 w 257175"/>
                <a:gd name="connsiteY40" fmla="*/ 253079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57175" h="304800">
                  <a:moveTo>
                    <a:pt x="229553" y="297656"/>
                  </a:moveTo>
                  <a:cubicBezTo>
                    <a:pt x="241268" y="297656"/>
                    <a:pt x="251365" y="288703"/>
                    <a:pt x="252222" y="276987"/>
                  </a:cubicBezTo>
                  <a:cubicBezTo>
                    <a:pt x="253175" y="263938"/>
                    <a:pt x="242888" y="253079"/>
                    <a:pt x="230029" y="253079"/>
                  </a:cubicBezTo>
                  <a:lnTo>
                    <a:pt x="196596" y="253079"/>
                  </a:lnTo>
                  <a:cubicBezTo>
                    <a:pt x="190405" y="253079"/>
                    <a:pt x="185452" y="248126"/>
                    <a:pt x="185452" y="241935"/>
                  </a:cubicBezTo>
                  <a:lnTo>
                    <a:pt x="185452" y="7144"/>
                  </a:ln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03848"/>
                  </a:lnTo>
                  <a:cubicBezTo>
                    <a:pt x="13716" y="300038"/>
                    <a:pt x="21241" y="297656"/>
                    <a:pt x="29433" y="297656"/>
                  </a:cubicBezTo>
                  <a:lnTo>
                    <a:pt x="229553" y="297656"/>
                  </a:lnTo>
                  <a:close/>
                  <a:moveTo>
                    <a:pt x="62865" y="51721"/>
                  </a:moveTo>
                  <a:lnTo>
                    <a:pt x="152019" y="51721"/>
                  </a:lnTo>
                  <a:cubicBezTo>
                    <a:pt x="158211" y="51721"/>
                    <a:pt x="163163" y="56674"/>
                    <a:pt x="163163" y="62865"/>
                  </a:cubicBezTo>
                  <a:lnTo>
                    <a:pt x="163163" y="129731"/>
                  </a:lnTo>
                  <a:cubicBezTo>
                    <a:pt x="163163" y="135922"/>
                    <a:pt x="158211" y="140875"/>
                    <a:pt x="152019" y="140875"/>
                  </a:cubicBezTo>
                  <a:lnTo>
                    <a:pt x="62865" y="140875"/>
                  </a:lnTo>
                  <a:cubicBezTo>
                    <a:pt x="56674" y="140875"/>
                    <a:pt x="51721" y="135922"/>
                    <a:pt x="51721" y="129731"/>
                  </a:cubicBezTo>
                  <a:lnTo>
                    <a:pt x="51721" y="62865"/>
                  </a:lnTo>
                  <a:cubicBezTo>
                    <a:pt x="51721" y="56769"/>
                    <a:pt x="56674" y="51721"/>
                    <a:pt x="62865" y="51721"/>
                  </a:cubicBezTo>
                  <a:close/>
                  <a:moveTo>
                    <a:pt x="62865" y="163925"/>
                  </a:moveTo>
                  <a:lnTo>
                    <a:pt x="151734" y="163925"/>
                  </a:lnTo>
                  <a:cubicBezTo>
                    <a:pt x="157449" y="163925"/>
                    <a:pt x="162496" y="168116"/>
                    <a:pt x="163068" y="173831"/>
                  </a:cubicBezTo>
                  <a:cubicBezTo>
                    <a:pt x="163830" y="180594"/>
                    <a:pt x="158591" y="186214"/>
                    <a:pt x="152019" y="186214"/>
                  </a:cubicBezTo>
                  <a:lnTo>
                    <a:pt x="63151" y="186214"/>
                  </a:lnTo>
                  <a:cubicBezTo>
                    <a:pt x="57436" y="186214"/>
                    <a:pt x="52388" y="182023"/>
                    <a:pt x="51816" y="176308"/>
                  </a:cubicBezTo>
                  <a:cubicBezTo>
                    <a:pt x="51054" y="169640"/>
                    <a:pt x="56293" y="163925"/>
                    <a:pt x="62865" y="163925"/>
                  </a:cubicBezTo>
                  <a:close/>
                  <a:moveTo>
                    <a:pt x="62865" y="208502"/>
                  </a:moveTo>
                  <a:lnTo>
                    <a:pt x="151734" y="208502"/>
                  </a:lnTo>
                  <a:cubicBezTo>
                    <a:pt x="157449" y="208502"/>
                    <a:pt x="162496" y="212693"/>
                    <a:pt x="163068" y="218408"/>
                  </a:cubicBezTo>
                  <a:cubicBezTo>
                    <a:pt x="163830" y="225171"/>
                    <a:pt x="158591" y="230791"/>
                    <a:pt x="152019" y="230791"/>
                  </a:cubicBezTo>
                  <a:lnTo>
                    <a:pt x="63151" y="230791"/>
                  </a:lnTo>
                  <a:cubicBezTo>
                    <a:pt x="57436" y="230791"/>
                    <a:pt x="52388" y="226600"/>
                    <a:pt x="51816" y="220885"/>
                  </a:cubicBezTo>
                  <a:cubicBezTo>
                    <a:pt x="51054" y="214217"/>
                    <a:pt x="56293" y="208502"/>
                    <a:pt x="62865" y="208502"/>
                  </a:cubicBezTo>
                  <a:close/>
                  <a:moveTo>
                    <a:pt x="62865" y="253079"/>
                  </a:moveTo>
                  <a:lnTo>
                    <a:pt x="151734" y="253079"/>
                  </a:lnTo>
                  <a:cubicBezTo>
                    <a:pt x="157449" y="253079"/>
                    <a:pt x="162496" y="257270"/>
                    <a:pt x="163068" y="262985"/>
                  </a:cubicBezTo>
                  <a:cubicBezTo>
                    <a:pt x="163830" y="269748"/>
                    <a:pt x="158591" y="275368"/>
                    <a:pt x="152019" y="275368"/>
                  </a:cubicBezTo>
                  <a:lnTo>
                    <a:pt x="63151" y="275368"/>
                  </a:lnTo>
                  <a:cubicBezTo>
                    <a:pt x="57436" y="275368"/>
                    <a:pt x="52388" y="271177"/>
                    <a:pt x="51816" y="265462"/>
                  </a:cubicBezTo>
                  <a:cubicBezTo>
                    <a:pt x="51054" y="258794"/>
                    <a:pt x="56293" y="253079"/>
                    <a:pt x="62865" y="253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24">
              <a:extLst>
                <a:ext uri="{FF2B5EF4-FFF2-40B4-BE49-F238E27FC236}">
                  <a16:creationId xmlns:a16="http://schemas.microsoft.com/office/drawing/2014/main" id="{CDE86D24-07CE-4E15-959C-ED502E86D91C}"/>
                </a:ext>
              </a:extLst>
            </p:cNvPr>
            <p:cNvSpPr/>
            <p:nvPr/>
          </p:nvSpPr>
          <p:spPr>
            <a:xfrm>
              <a:off x="7512583" y="1232915"/>
              <a:ext cx="276225" cy="57150"/>
            </a:xfrm>
            <a:custGeom>
              <a:avLst/>
              <a:gdLst>
                <a:gd name="connsiteX0" fmla="*/ 207706 w 276225"/>
                <a:gd name="connsiteY0" fmla="*/ 7144 h 57150"/>
                <a:gd name="connsiteX1" fmla="*/ 29874 w 276225"/>
                <a:gd name="connsiteY1" fmla="*/ 7144 h 57150"/>
                <a:gd name="connsiteX2" fmla="*/ 7205 w 276225"/>
                <a:gd name="connsiteY2" fmla="*/ 27718 h 57150"/>
                <a:gd name="connsiteX3" fmla="*/ 29398 w 276225"/>
                <a:gd name="connsiteY3" fmla="*/ 51721 h 57150"/>
                <a:gd name="connsiteX4" fmla="*/ 263428 w 276225"/>
                <a:gd name="connsiteY4" fmla="*/ 51721 h 57150"/>
                <a:gd name="connsiteX5" fmla="*/ 274572 w 276225"/>
                <a:gd name="connsiteY5" fmla="*/ 40577 h 57150"/>
                <a:gd name="connsiteX6" fmla="*/ 274572 w 276225"/>
                <a:gd name="connsiteY6" fmla="*/ 7144 h 57150"/>
                <a:gd name="connsiteX7" fmla="*/ 207706 w 276225"/>
                <a:gd name="connsiteY7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225" h="57150">
                  <a:moveTo>
                    <a:pt x="207706" y="7144"/>
                  </a:moveTo>
                  <a:lnTo>
                    <a:pt x="29874" y="7144"/>
                  </a:lnTo>
                  <a:cubicBezTo>
                    <a:pt x="18159" y="7144"/>
                    <a:pt x="8062" y="16097"/>
                    <a:pt x="7205" y="27718"/>
                  </a:cubicBezTo>
                  <a:cubicBezTo>
                    <a:pt x="6253" y="40767"/>
                    <a:pt x="16540" y="51721"/>
                    <a:pt x="29398" y="51721"/>
                  </a:cubicBezTo>
                  <a:lnTo>
                    <a:pt x="263428" y="51721"/>
                  </a:lnTo>
                  <a:cubicBezTo>
                    <a:pt x="269619" y="51721"/>
                    <a:pt x="274572" y="46768"/>
                    <a:pt x="274572" y="40577"/>
                  </a:cubicBezTo>
                  <a:lnTo>
                    <a:pt x="274572" y="7144"/>
                  </a:lnTo>
                  <a:lnTo>
                    <a:pt x="20770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325">
              <a:extLst>
                <a:ext uri="{FF2B5EF4-FFF2-40B4-BE49-F238E27FC236}">
                  <a16:creationId xmlns:a16="http://schemas.microsoft.com/office/drawing/2014/main" id="{9C556043-1DB3-4FA6-A38D-A99E98B7E440}"/>
                </a:ext>
              </a:extLst>
            </p:cNvPr>
            <p:cNvSpPr/>
            <p:nvPr/>
          </p:nvSpPr>
          <p:spPr>
            <a:xfrm>
              <a:off x="7780011" y="964692"/>
              <a:ext cx="28575" cy="257175"/>
            </a:xfrm>
            <a:custGeom>
              <a:avLst/>
              <a:gdLst>
                <a:gd name="connsiteX0" fmla="*/ 18288 w 28575"/>
                <a:gd name="connsiteY0" fmla="*/ 7144 h 257175"/>
                <a:gd name="connsiteX1" fmla="*/ 7144 w 28575"/>
                <a:gd name="connsiteY1" fmla="*/ 7144 h 257175"/>
                <a:gd name="connsiteX2" fmla="*/ 7144 w 28575"/>
                <a:gd name="connsiteY2" fmla="*/ 253079 h 257175"/>
                <a:gd name="connsiteX3" fmla="*/ 20384 w 28575"/>
                <a:gd name="connsiteY3" fmla="*/ 253079 h 257175"/>
                <a:gd name="connsiteX4" fmla="*/ 29433 w 28575"/>
                <a:gd name="connsiteY4" fmla="*/ 244031 h 257175"/>
                <a:gd name="connsiteX5" fmla="*/ 29433 w 28575"/>
                <a:gd name="connsiteY5" fmla="*/ 18288 h 257175"/>
                <a:gd name="connsiteX6" fmla="*/ 18288 w 28575"/>
                <a:gd name="connsiteY6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257175">
                  <a:moveTo>
                    <a:pt x="18288" y="7144"/>
                  </a:moveTo>
                  <a:lnTo>
                    <a:pt x="7144" y="7144"/>
                  </a:lnTo>
                  <a:lnTo>
                    <a:pt x="7144" y="253079"/>
                  </a:lnTo>
                  <a:lnTo>
                    <a:pt x="20384" y="253079"/>
                  </a:lnTo>
                  <a:cubicBezTo>
                    <a:pt x="25432" y="253079"/>
                    <a:pt x="29433" y="248983"/>
                    <a:pt x="29433" y="244031"/>
                  </a:cubicBezTo>
                  <a:lnTo>
                    <a:pt x="29433" y="18288"/>
                  </a:lnTo>
                  <a:cubicBezTo>
                    <a:pt x="29433" y="12192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218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15">
            <a:extLst>
              <a:ext uri="{FF2B5EF4-FFF2-40B4-BE49-F238E27FC236}">
                <a16:creationId xmlns:a16="http://schemas.microsoft.com/office/drawing/2014/main" id="{E07EA4BC-1E5A-4DBB-8814-B7E0C299DE42}"/>
              </a:ext>
            </a:extLst>
          </p:cNvPr>
          <p:cNvSpPr/>
          <p:nvPr/>
        </p:nvSpPr>
        <p:spPr>
          <a:xfrm>
            <a:off x="4168907" y="5858526"/>
            <a:ext cx="4031986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ko-KR" sz="1400" b="1" dirty="0">
                <a:solidFill>
                  <a:srgbClr val="58595B"/>
                </a:solidFill>
                <a:latin typeface="Lato Black" panose="020F0502020204030203" pitchFamily="34" charset="77"/>
              </a:rPr>
              <a:t>Click </a:t>
            </a:r>
            <a:r>
              <a:rPr lang="en-US" altLang="ko-KR" sz="1400" b="1" dirty="0">
                <a:solidFill>
                  <a:srgbClr val="58595B"/>
                </a:solidFill>
                <a:latin typeface="Lato Black" panose="020F0502020204030203" pitchFamily="34" charset="77"/>
                <a:hlinkClick r:id="rId2" action="ppaction://hlinkfile"/>
              </a:rPr>
              <a:t>here</a:t>
            </a:r>
            <a:r>
              <a:rPr lang="en-US" altLang="ko-KR" sz="1400" b="1" dirty="0">
                <a:solidFill>
                  <a:srgbClr val="58595B"/>
                </a:solidFill>
                <a:latin typeface="Lato Black" panose="020F0502020204030203" pitchFamily="34" charset="77"/>
              </a:rPr>
              <a:t> to download a sample resume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2A818D-01F9-40C1-8AB1-87AFF119FCBD}"/>
              </a:ext>
            </a:extLst>
          </p:cNvPr>
          <p:cNvSpPr txBox="1"/>
          <p:nvPr/>
        </p:nvSpPr>
        <p:spPr>
          <a:xfrm>
            <a:off x="3807998" y="591054"/>
            <a:ext cx="4576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Lato Black" panose="020F0502020204030203" pitchFamily="34" charset="77"/>
                <a:cs typeface="Arial" panose="020B0604020202020204" pitchFamily="34" charset="0"/>
              </a:rPr>
              <a:t>Resume Basics: Body</a:t>
            </a:r>
            <a:endParaRPr lang="ko-KR" altLang="en-US" sz="3200" b="1" dirty="0">
              <a:solidFill>
                <a:schemeClr val="tx2">
                  <a:lumMod val="75000"/>
                  <a:lumOff val="25000"/>
                </a:schemeClr>
              </a:solidFill>
              <a:latin typeface="Lato Black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A6577A-9A61-4041-A176-FE25E210C3E1}"/>
              </a:ext>
            </a:extLst>
          </p:cNvPr>
          <p:cNvSpPr txBox="1"/>
          <p:nvPr/>
        </p:nvSpPr>
        <p:spPr>
          <a:xfrm>
            <a:off x="4750782" y="1448094"/>
            <a:ext cx="457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Keep it simple!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73D2A45-C27F-4F70-AED5-7EB858892EEE}"/>
              </a:ext>
            </a:extLst>
          </p:cNvPr>
          <p:cNvSpPr/>
          <p:nvPr/>
        </p:nvSpPr>
        <p:spPr>
          <a:xfrm>
            <a:off x="1159471" y="1804310"/>
            <a:ext cx="1364590" cy="1364590"/>
          </a:xfrm>
          <a:prstGeom prst="ellipse">
            <a:avLst/>
          </a:prstGeom>
          <a:solidFill>
            <a:srgbClr val="77C5D5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9E70BD-26FE-45AC-9D4F-A4EAFD5F1F1E}"/>
              </a:ext>
            </a:extLst>
          </p:cNvPr>
          <p:cNvSpPr txBox="1"/>
          <p:nvPr/>
        </p:nvSpPr>
        <p:spPr>
          <a:xfrm>
            <a:off x="1733814" y="2691847"/>
            <a:ext cx="4031986" cy="116955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ko-KR" sz="1400" dirty="0">
                <a:solidFill>
                  <a:srgbClr val="58595B"/>
                </a:solidFill>
                <a:latin typeface="Century Gothic" panose="020B0502020202020204" pitchFamily="34" charset="0"/>
              </a:rPr>
              <a:t>Keep the points on your resume as concise as possible. Ideally, an employer should be able to glance at your resume and get an idea of what </a:t>
            </a:r>
            <a:r>
              <a:rPr lang="en-US" altLang="ko-KR" sz="1400" dirty="0">
                <a:latin typeface="Century Gothic" panose="020B0502020202020204" pitchFamily="34" charset="0"/>
              </a:rPr>
              <a:t>you have done and want to do in the future.</a:t>
            </a:r>
            <a:endParaRPr lang="ko-KR" altLang="en-US" sz="1400" dirty="0">
              <a:latin typeface="Century Gothic" panose="020B0502020202020204" pitchFamily="34" charset="0"/>
            </a:endParaRPr>
          </a:p>
        </p:txBody>
      </p:sp>
      <p:sp>
        <p:nvSpPr>
          <p:cNvPr id="27" name="직사각형 15">
            <a:extLst>
              <a:ext uri="{FF2B5EF4-FFF2-40B4-BE49-F238E27FC236}">
                <a16:creationId xmlns:a16="http://schemas.microsoft.com/office/drawing/2014/main" id="{D8F49B35-93BC-4A6C-BFEF-FB8A9B4E751E}"/>
              </a:ext>
            </a:extLst>
          </p:cNvPr>
          <p:cNvSpPr/>
          <p:nvPr/>
        </p:nvSpPr>
        <p:spPr>
          <a:xfrm>
            <a:off x="1733814" y="2384070"/>
            <a:ext cx="4031986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ko-KR" sz="1400" b="1" dirty="0">
                <a:solidFill>
                  <a:srgbClr val="58595B"/>
                </a:solidFill>
                <a:latin typeface="Lato Black" panose="020F0502020204030203" pitchFamily="34" charset="77"/>
              </a:rPr>
              <a:t>Brief Statements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0D478B9-31C1-4A47-B545-D6655FF7B229}"/>
              </a:ext>
            </a:extLst>
          </p:cNvPr>
          <p:cNvSpPr/>
          <p:nvPr/>
        </p:nvSpPr>
        <p:spPr>
          <a:xfrm>
            <a:off x="1159471" y="3793928"/>
            <a:ext cx="1364590" cy="1364590"/>
          </a:xfrm>
          <a:prstGeom prst="ellipse">
            <a:avLst/>
          </a:prstGeom>
          <a:solidFill>
            <a:srgbClr val="77C5D5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2099B4-1C0D-4F61-AE65-C93CE6301908}"/>
              </a:ext>
            </a:extLst>
          </p:cNvPr>
          <p:cNvSpPr txBox="1"/>
          <p:nvPr/>
        </p:nvSpPr>
        <p:spPr>
          <a:xfrm>
            <a:off x="1841766" y="4656413"/>
            <a:ext cx="4031986" cy="73866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ko-KR" sz="1400" dirty="0">
                <a:solidFill>
                  <a:srgbClr val="58595B"/>
                </a:solidFill>
                <a:latin typeface="Century Gothic" panose="020B0502020202020204" pitchFamily="34" charset="0"/>
              </a:rPr>
              <a:t>Proofread to ensure that your spelling and grammar are correct. Avoid abbreviations and keep the resume to one page</a:t>
            </a:r>
            <a:r>
              <a:rPr lang="en-US" altLang="ko-KR" sz="1400" strike="sngStrike" dirty="0">
                <a:solidFill>
                  <a:srgbClr val="58595B"/>
                </a:solidFill>
                <a:latin typeface="Century Gothic" panose="020B0502020202020204" pitchFamily="34" charset="0"/>
              </a:rPr>
              <a:t> long</a:t>
            </a:r>
            <a:r>
              <a:rPr lang="en-US" altLang="ko-KR" sz="1400" dirty="0">
                <a:solidFill>
                  <a:srgbClr val="58595B"/>
                </a:solidFill>
                <a:latin typeface="Century Gothic" panose="020B0502020202020204" pitchFamily="34" charset="0"/>
              </a:rPr>
              <a:t>.</a:t>
            </a:r>
            <a:endParaRPr lang="ko-KR" altLang="en-US" sz="14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직사각형 16">
            <a:extLst>
              <a:ext uri="{FF2B5EF4-FFF2-40B4-BE49-F238E27FC236}">
                <a16:creationId xmlns:a16="http://schemas.microsoft.com/office/drawing/2014/main" id="{60CAA3AB-DBFE-4FBA-A356-2892B2BAAD1E}"/>
              </a:ext>
            </a:extLst>
          </p:cNvPr>
          <p:cNvSpPr/>
          <p:nvPr/>
        </p:nvSpPr>
        <p:spPr>
          <a:xfrm>
            <a:off x="1841766" y="4336374"/>
            <a:ext cx="4031986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ko-KR" sz="1400" b="1" dirty="0">
                <a:solidFill>
                  <a:srgbClr val="58595B"/>
                </a:solidFill>
                <a:latin typeface="Lato Black" panose="020F0502020204030203" pitchFamily="34" charset="77"/>
              </a:rPr>
              <a:t>Correct Spelling and Gramma and </a:t>
            </a:r>
            <a:r>
              <a:rPr lang="en-US" altLang="ko-KR" sz="1400" dirty="0">
                <a:latin typeface="Lato Black" panose="020F0502020204030203" pitchFamily="34" charset="77"/>
              </a:rPr>
              <a:t>F</a:t>
            </a:r>
            <a:r>
              <a:rPr lang="en-US" altLang="ko-KR" sz="1400" b="1" dirty="0">
                <a:solidFill>
                  <a:srgbClr val="58595B"/>
                </a:solidFill>
                <a:latin typeface="Lato Black" panose="020F0502020204030203" pitchFamily="34" charset="77"/>
              </a:rPr>
              <a:t>ormatting</a:t>
            </a:r>
            <a:endParaRPr lang="en-US" altLang="ko-KR" sz="1400" dirty="0">
              <a:latin typeface="Lato Black" panose="020F0502020204030203" pitchFamily="34" charset="77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9EA9288-C337-4266-95BE-74D0CBCE6779}"/>
              </a:ext>
            </a:extLst>
          </p:cNvPr>
          <p:cNvSpPr/>
          <p:nvPr/>
        </p:nvSpPr>
        <p:spPr>
          <a:xfrm>
            <a:off x="6893140" y="1852649"/>
            <a:ext cx="1364590" cy="1364590"/>
          </a:xfrm>
          <a:prstGeom prst="ellipse">
            <a:avLst/>
          </a:prstGeom>
          <a:solidFill>
            <a:srgbClr val="77C5D5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F57DFE5-DC5B-4C7A-8CFD-1E329C001BC2}"/>
              </a:ext>
            </a:extLst>
          </p:cNvPr>
          <p:cNvSpPr/>
          <p:nvPr/>
        </p:nvSpPr>
        <p:spPr>
          <a:xfrm>
            <a:off x="6908883" y="3807967"/>
            <a:ext cx="1364590" cy="1364590"/>
          </a:xfrm>
          <a:prstGeom prst="ellipse">
            <a:avLst/>
          </a:prstGeom>
          <a:solidFill>
            <a:srgbClr val="77C5D5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EE3424-6C8C-4AD2-8C68-0F53E09967DB}"/>
              </a:ext>
            </a:extLst>
          </p:cNvPr>
          <p:cNvSpPr txBox="1"/>
          <p:nvPr/>
        </p:nvSpPr>
        <p:spPr>
          <a:xfrm>
            <a:off x="7658101" y="4656413"/>
            <a:ext cx="4031986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ko-KR" sz="1400" dirty="0">
                <a:solidFill>
                  <a:srgbClr val="58595B"/>
                </a:solidFill>
                <a:latin typeface="Century Gothic" panose="020B0502020202020204" pitchFamily="34" charset="0"/>
              </a:rPr>
              <a:t>The goal of a resume is to explain who you are and what you do. Therefore, avoid exaggerating and overstating your skillset</a:t>
            </a:r>
            <a:r>
              <a:rPr lang="en-US" altLang="ko-KR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, </a:t>
            </a:r>
            <a:r>
              <a:rPr lang="en-US" altLang="ko-KR" sz="1400" dirty="0">
                <a:latin typeface="Century Gothic" panose="020B0502020202020204" pitchFamily="34" charset="0"/>
              </a:rPr>
              <a:t>accomplishments, etc..</a:t>
            </a:r>
            <a:endParaRPr lang="ko-KR" altLang="en-US" sz="1400" dirty="0">
              <a:latin typeface="Century Gothic" panose="020B0502020202020204" pitchFamily="34" charset="0"/>
            </a:endParaRPr>
          </a:p>
        </p:txBody>
      </p:sp>
      <p:sp>
        <p:nvSpPr>
          <p:cNvPr id="40" name="직사각형 18">
            <a:extLst>
              <a:ext uri="{FF2B5EF4-FFF2-40B4-BE49-F238E27FC236}">
                <a16:creationId xmlns:a16="http://schemas.microsoft.com/office/drawing/2014/main" id="{6C57C59A-6921-4D7B-8885-9CF4F9FB2754}"/>
              </a:ext>
            </a:extLst>
          </p:cNvPr>
          <p:cNvSpPr/>
          <p:nvPr/>
        </p:nvSpPr>
        <p:spPr>
          <a:xfrm>
            <a:off x="7708901" y="4322335"/>
            <a:ext cx="4031986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ko-KR" sz="1400" b="1" dirty="0">
                <a:solidFill>
                  <a:srgbClr val="58595B"/>
                </a:solidFill>
                <a:latin typeface="Lato Black" panose="020F0502020204030203" pitchFamily="34" charset="77"/>
              </a:rPr>
              <a:t>Be Truthful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15A81F-3D4A-4FEF-98AE-68E077ACE2D2}"/>
              </a:ext>
            </a:extLst>
          </p:cNvPr>
          <p:cNvSpPr txBox="1"/>
          <p:nvPr/>
        </p:nvSpPr>
        <p:spPr>
          <a:xfrm>
            <a:off x="7575435" y="2708503"/>
            <a:ext cx="4031986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ko-KR" sz="1400" dirty="0">
                <a:solidFill>
                  <a:srgbClr val="58595B"/>
                </a:solidFill>
                <a:latin typeface="Century Gothic" panose="020B0502020202020204" pitchFamily="34" charset="0"/>
              </a:rPr>
              <a:t>Make sure that your headlines are differentiated from your body. Consider making the font larger or bolding them </a:t>
            </a:r>
            <a:r>
              <a:rPr lang="en-US" altLang="ko-KR" sz="1400" dirty="0">
                <a:latin typeface="Century Gothic" panose="020B0502020202020204" pitchFamily="34" charset="0"/>
              </a:rPr>
              <a:t>for different sections.</a:t>
            </a:r>
            <a:endParaRPr lang="ko-KR" altLang="en-US" sz="1400" dirty="0">
              <a:latin typeface="Century Gothic" panose="020B0502020202020204" pitchFamily="34" charset="0"/>
            </a:endParaRPr>
          </a:p>
        </p:txBody>
      </p:sp>
      <p:sp>
        <p:nvSpPr>
          <p:cNvPr id="43" name="직사각형 17">
            <a:extLst>
              <a:ext uri="{FF2B5EF4-FFF2-40B4-BE49-F238E27FC236}">
                <a16:creationId xmlns:a16="http://schemas.microsoft.com/office/drawing/2014/main" id="{B5D04525-57C7-44C6-9231-250E2449C079}"/>
              </a:ext>
            </a:extLst>
          </p:cNvPr>
          <p:cNvSpPr/>
          <p:nvPr/>
        </p:nvSpPr>
        <p:spPr>
          <a:xfrm>
            <a:off x="7591178" y="2381056"/>
            <a:ext cx="4031986" cy="30777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ko-KR" sz="1400" b="1" dirty="0">
                <a:solidFill>
                  <a:srgbClr val="58595B"/>
                </a:solidFill>
                <a:latin typeface="Lato Black" panose="020F0502020204030203" pitchFamily="34" charset="77"/>
              </a:rPr>
              <a:t>Bold Headlines</a:t>
            </a:r>
          </a:p>
        </p:txBody>
      </p:sp>
    </p:spTree>
    <p:extLst>
      <p:ext uri="{BB962C8B-B14F-4D97-AF65-F5344CB8AC3E}">
        <p14:creationId xmlns:p14="http://schemas.microsoft.com/office/powerpoint/2010/main" val="3478475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17ABAE0-89CC-421B-B954-4C01FA9E67CC}"/>
              </a:ext>
            </a:extLst>
          </p:cNvPr>
          <p:cNvSpPr txBox="1"/>
          <p:nvPr/>
        </p:nvSpPr>
        <p:spPr>
          <a:xfrm>
            <a:off x="3549863" y="707754"/>
            <a:ext cx="6742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58595B"/>
                </a:solidFill>
                <a:latin typeface="Lato Black" panose="020F0502020204030203" pitchFamily="34" charset="77"/>
                <a:cs typeface="Arial" panose="020B0604020202020204" pitchFamily="34" charset="0"/>
              </a:rPr>
              <a:t>Employer Expectations</a:t>
            </a:r>
            <a:endParaRPr lang="ko-KR" altLang="en-US" sz="3200" b="1" dirty="0">
              <a:solidFill>
                <a:srgbClr val="58595B"/>
              </a:solidFill>
              <a:latin typeface="Lato Black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C1A5B-E624-42D6-B1DA-C3E804949160}"/>
              </a:ext>
            </a:extLst>
          </p:cNvPr>
          <p:cNvSpPr txBox="1"/>
          <p:nvPr/>
        </p:nvSpPr>
        <p:spPr>
          <a:xfrm>
            <a:off x="5472806" y="2472843"/>
            <a:ext cx="47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Elevator Pitch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Minimum of 10 copies of resume</a:t>
            </a:r>
            <a:endParaRPr lang="ko-KR" altLang="en-US" sz="16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직사각형 19">
            <a:extLst>
              <a:ext uri="{FF2B5EF4-FFF2-40B4-BE49-F238E27FC236}">
                <a16:creationId xmlns:a16="http://schemas.microsoft.com/office/drawing/2014/main" id="{88B29A6F-3E9E-40D8-BB9F-BA47182F3A9A}"/>
              </a:ext>
            </a:extLst>
          </p:cNvPr>
          <p:cNvSpPr/>
          <p:nvPr/>
        </p:nvSpPr>
        <p:spPr>
          <a:xfrm>
            <a:off x="2430699" y="3445562"/>
            <a:ext cx="279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58595B"/>
                </a:solidFill>
                <a:latin typeface="Lato Black" panose="020F0502020204030203" pitchFamily="34" charset="77"/>
              </a:rPr>
              <a:t>Appearance</a:t>
            </a:r>
          </a:p>
        </p:txBody>
      </p:sp>
      <p:sp>
        <p:nvSpPr>
          <p:cNvPr id="31" name="직사각형 19">
            <a:extLst>
              <a:ext uri="{FF2B5EF4-FFF2-40B4-BE49-F238E27FC236}">
                <a16:creationId xmlns:a16="http://schemas.microsoft.com/office/drawing/2014/main" id="{E5F439AB-FDA7-4132-ACDA-60925237755E}"/>
              </a:ext>
            </a:extLst>
          </p:cNvPr>
          <p:cNvSpPr/>
          <p:nvPr/>
        </p:nvSpPr>
        <p:spPr>
          <a:xfrm>
            <a:off x="2476968" y="4325948"/>
            <a:ext cx="279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58595B"/>
                </a:solidFill>
                <a:latin typeface="Lato Black" panose="020F0502020204030203" pitchFamily="34" charset="77"/>
              </a:rPr>
              <a:t>First impression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89B2DB-34CA-4DE1-BC5B-A60433231DC2}"/>
              </a:ext>
            </a:extLst>
          </p:cNvPr>
          <p:cNvSpPr txBox="1"/>
          <p:nvPr/>
        </p:nvSpPr>
        <p:spPr>
          <a:xfrm>
            <a:off x="5472806" y="3368618"/>
            <a:ext cx="47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Cleanliness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Dress appropriately</a:t>
            </a:r>
            <a:endParaRPr lang="ko-KR" altLang="en-US" sz="1600" dirty="0">
              <a:solidFill>
                <a:srgbClr val="5859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B0320A-2E8A-46FE-8073-E5676F3965A8}"/>
              </a:ext>
            </a:extLst>
          </p:cNvPr>
          <p:cNvSpPr txBox="1"/>
          <p:nvPr/>
        </p:nvSpPr>
        <p:spPr>
          <a:xfrm>
            <a:off x="5472806" y="4265991"/>
            <a:ext cx="4741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Make eye contact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Show enthusiasm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58595B"/>
                </a:solidFill>
                <a:latin typeface="Century Gothic" panose="020B0502020202020204" pitchFamily="34" charset="0"/>
              </a:rPr>
              <a:t>Leave cellphones in a pocket on silent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7E3A42-A18E-45CE-B875-9734D2ECDEFD}"/>
              </a:ext>
            </a:extLst>
          </p:cNvPr>
          <p:cNvSpPr/>
          <p:nvPr/>
        </p:nvSpPr>
        <p:spPr>
          <a:xfrm>
            <a:off x="2105030" y="2384518"/>
            <a:ext cx="673100" cy="673100"/>
          </a:xfrm>
          <a:prstGeom prst="ellipse">
            <a:avLst/>
          </a:prstGeom>
          <a:solidFill>
            <a:srgbClr val="CDDC2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직사각형 19">
            <a:extLst>
              <a:ext uri="{FF2B5EF4-FFF2-40B4-BE49-F238E27FC236}">
                <a16:creationId xmlns:a16="http://schemas.microsoft.com/office/drawing/2014/main" id="{A3D19660-1C7F-426F-BACB-F911F299FFF3}"/>
              </a:ext>
            </a:extLst>
          </p:cNvPr>
          <p:cNvSpPr/>
          <p:nvPr/>
        </p:nvSpPr>
        <p:spPr>
          <a:xfrm>
            <a:off x="2441580" y="2472843"/>
            <a:ext cx="279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58595B"/>
                </a:solidFill>
                <a:latin typeface="Lato Black" panose="020F0502020204030203" pitchFamily="34" charset="77"/>
              </a:rPr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3280185003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ontserrat ExtraBold - Calibri Light">
      <a:majorFont>
        <a:latin typeface="Montserrat ExtraBold"/>
        <a:ea typeface="Arial Unicode MS"/>
        <a:cs typeface=""/>
      </a:majorFont>
      <a:minorFont>
        <a:latin typeface="Calibri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C7440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noFill/>
        <a:ln>
          <a:solidFill>
            <a:schemeClr val="tx1"/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5975</TotalTime>
  <Words>744</Words>
  <Application>Microsoft Office PowerPoint</Application>
  <PresentationFormat>Widescreen</PresentationFormat>
  <Paragraphs>102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Lato Black</vt:lpstr>
      <vt:lpstr>맑은 고딕</vt:lpstr>
      <vt:lpstr>Arial</vt:lpstr>
      <vt:lpstr>Wingdings</vt:lpstr>
      <vt:lpstr>Calibri Light</vt:lpstr>
      <vt:lpstr>Lato</vt:lpstr>
      <vt:lpstr>Century Gothic</vt:lpstr>
      <vt:lpstr>Montserrat ExtraBold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Sky Ely</cp:lastModifiedBy>
  <cp:revision>295</cp:revision>
  <dcterms:created xsi:type="dcterms:W3CDTF">2019-04-06T05:20:47Z</dcterms:created>
  <dcterms:modified xsi:type="dcterms:W3CDTF">2022-01-17T16:43:28Z</dcterms:modified>
</cp:coreProperties>
</file>